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6"/>
  </p:notesMasterIdLst>
  <p:handoutMasterIdLst>
    <p:handoutMasterId r:id="rId17"/>
  </p:handoutMasterIdLst>
  <p:sldIdLst>
    <p:sldId id="295" r:id="rId2"/>
    <p:sldId id="256" r:id="rId3"/>
    <p:sldId id="300" r:id="rId4"/>
    <p:sldId id="299" r:id="rId5"/>
    <p:sldId id="288" r:id="rId6"/>
    <p:sldId id="292" r:id="rId7"/>
    <p:sldId id="293" r:id="rId8"/>
    <p:sldId id="302" r:id="rId9"/>
    <p:sldId id="303" r:id="rId10"/>
    <p:sldId id="294" r:id="rId11"/>
    <p:sldId id="296" r:id="rId12"/>
    <p:sldId id="297" r:id="rId13"/>
    <p:sldId id="264" r:id="rId14"/>
    <p:sldId id="3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D9F66E-5EB9-4882-86FB-DCBF35E3C3E4}">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3" autoAdjust="0"/>
    <p:restoredTop sz="95274" autoAdjust="0"/>
  </p:normalViewPr>
  <p:slideViewPr>
    <p:cSldViewPr snapToGrid="0">
      <p:cViewPr varScale="1">
        <p:scale>
          <a:sx n="65" d="100"/>
          <a:sy n="65" d="100"/>
        </p:scale>
        <p:origin x="816" y="60"/>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a:p>
        </p:txBody>
      </p:sp>
      <p:sp>
        <p:nvSpPr>
          <p:cNvPr id="3" name="Chỗ dành sẵn cho Ngà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20EA5F0D-C1DC-412F-A146-DDB3A74B588F}" type="datetimeFigureOut">
              <a:rPr lang="vi-VN"/>
              <a:t>28/10/2021</a:t>
            </a:fld>
            <a:endParaRPr lang="vi-VN"/>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a:p>
        </p:txBody>
      </p:sp>
      <p:sp>
        <p:nvSpPr>
          <p:cNvPr id="5" name="Chỗ dành sẵn cho Số Trang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7BAE14B8-3CC9-472D-9BC5-A84D80684DE2}" type="slidenum">
              <a:rPr lang="vi-VN"/>
              <a:t>‹#›</a:t>
            </a:fld>
            <a:endParaRPr lang="vi-V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a:p>
        </p:txBody>
      </p:sp>
      <p:sp>
        <p:nvSpPr>
          <p:cNvPr id="3" name="Chỗ dành sẵ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A8CDE508-72C8-4AB5-AA9C-1584D31690E0}" type="datetimeFigureOut">
              <a:rPr lang="en-US"/>
              <a:t>10/28/2021</a:t>
            </a:fld>
            <a:endParaRPr lang="vi-VN"/>
          </a:p>
        </p:txBody>
      </p:sp>
      <p:sp>
        <p:nvSpPr>
          <p:cNvPr id="4" name="Chỗ dành sẵn cho Ảnh Trang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a:p>
        </p:txBody>
      </p:sp>
      <p:sp>
        <p:nvSpPr>
          <p:cNvPr id="7" name="Chỗ dành sẵn cho Số Trang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7FB667E1-E601-4AAF-B95C-B25720D70A60}" type="slidenum">
              <a:r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lang="vi-VN" sz="1200" kern="1200">
        <a:solidFill>
          <a:schemeClr val="tx1"/>
        </a:solidFill>
        <a:latin typeface="+mn-lt"/>
        <a:ea typeface="+mn-ea"/>
        <a:cs typeface="+mn-cs"/>
      </a:defRPr>
    </a:lvl1pPr>
    <a:lvl2pPr marL="457200" algn="l" defTabSz="914400" rtl="0" eaLnBrk="1" latinLnBrk="0" hangingPunct="1">
      <a:defRPr lang="vi-VN" sz="1200" kern="1200">
        <a:solidFill>
          <a:schemeClr val="tx1"/>
        </a:solidFill>
        <a:latin typeface="+mn-lt"/>
        <a:ea typeface="+mn-ea"/>
        <a:cs typeface="+mn-cs"/>
      </a:defRPr>
    </a:lvl2pPr>
    <a:lvl3pPr marL="914400" algn="l" defTabSz="914400" rtl="0" eaLnBrk="1" latinLnBrk="0" hangingPunct="1">
      <a:defRPr lang="vi-VN" sz="1200" kern="1200">
        <a:solidFill>
          <a:schemeClr val="tx1"/>
        </a:solidFill>
        <a:latin typeface="+mn-lt"/>
        <a:ea typeface="+mn-ea"/>
        <a:cs typeface="+mn-cs"/>
      </a:defRPr>
    </a:lvl3pPr>
    <a:lvl4pPr marL="1371600" algn="l" defTabSz="914400" rtl="0" eaLnBrk="1" latinLnBrk="0" hangingPunct="1">
      <a:defRPr lang="vi-VN" sz="1200" kern="1200">
        <a:solidFill>
          <a:schemeClr val="tx1"/>
        </a:solidFill>
        <a:latin typeface="+mn-lt"/>
        <a:ea typeface="+mn-ea"/>
        <a:cs typeface="+mn-cs"/>
      </a:defRPr>
    </a:lvl4pPr>
    <a:lvl5pPr marL="1828800" algn="l" defTabSz="914400" rtl="0" eaLnBrk="1" latinLnBrk="0" hangingPunct="1">
      <a:defRPr lang="vi-VN" sz="1200" kern="1200">
        <a:solidFill>
          <a:schemeClr val="tx1"/>
        </a:solidFill>
        <a:latin typeface="+mn-lt"/>
        <a:ea typeface="+mn-ea"/>
        <a:cs typeface="+mn-cs"/>
      </a:defRPr>
    </a:lvl5pPr>
    <a:lvl6pPr marL="2286000" algn="l" defTabSz="914400" rtl="0" eaLnBrk="1" latinLnBrk="0" hangingPunct="1">
      <a:defRPr lang="vi-VN" sz="1200" kern="1200">
        <a:solidFill>
          <a:schemeClr val="tx1"/>
        </a:solidFill>
        <a:latin typeface="+mn-lt"/>
        <a:ea typeface="+mn-ea"/>
        <a:cs typeface="+mn-cs"/>
      </a:defRPr>
    </a:lvl6pPr>
    <a:lvl7pPr marL="2743200" algn="l" defTabSz="914400" rtl="0" eaLnBrk="1" latinLnBrk="0" hangingPunct="1">
      <a:defRPr lang="vi-VN" sz="1200" kern="1200">
        <a:solidFill>
          <a:schemeClr val="tx1"/>
        </a:solidFill>
        <a:latin typeface="+mn-lt"/>
        <a:ea typeface="+mn-ea"/>
        <a:cs typeface="+mn-cs"/>
      </a:defRPr>
    </a:lvl7pPr>
    <a:lvl8pPr marL="3200400" algn="l" defTabSz="914400" rtl="0" eaLnBrk="1" latinLnBrk="0" hangingPunct="1">
      <a:defRPr lang="vi-VN" sz="1200" kern="1200">
        <a:solidFill>
          <a:schemeClr val="tx1"/>
        </a:solidFill>
        <a:latin typeface="+mn-lt"/>
        <a:ea typeface="+mn-ea"/>
        <a:cs typeface="+mn-cs"/>
      </a:defRPr>
    </a:lvl8pPr>
    <a:lvl9pPr marL="3657600" algn="l" defTabSz="914400" rtl="0" eaLnBrk="1" latinLnBrk="0" hangingPunct="1">
      <a:defRPr lang="vi-V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chào</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em</a:t>
            </a:r>
            <a:r>
              <a:rPr lang="en-US" dirty="0"/>
              <a:t> HS k3, </a:t>
            </a:r>
            <a:r>
              <a:rPr lang="en-US" dirty="0" err="1"/>
              <a:t>Thầy</a:t>
            </a:r>
            <a:r>
              <a:rPr lang="en-US" dirty="0"/>
              <a:t> </a:t>
            </a:r>
            <a:r>
              <a:rPr lang="en-US" dirty="0" err="1"/>
              <a:t>tên</a:t>
            </a:r>
            <a:r>
              <a:rPr lang="en-US" dirty="0"/>
              <a:t> </a:t>
            </a:r>
            <a:r>
              <a:rPr lang="en-US" dirty="0" err="1"/>
              <a:t>là</a:t>
            </a:r>
            <a:r>
              <a:rPr lang="en-US" dirty="0"/>
              <a:t>… </a:t>
            </a:r>
            <a:r>
              <a:rPr lang="en-US" dirty="0" err="1"/>
              <a:t>gv</a:t>
            </a:r>
            <a:r>
              <a:rPr lang="en-US" dirty="0"/>
              <a:t> </a:t>
            </a:r>
            <a:r>
              <a:rPr lang="en-US" dirty="0" err="1"/>
              <a:t>trường</a:t>
            </a:r>
            <a:r>
              <a:rPr lang="en-US" dirty="0"/>
              <a:t>…. </a:t>
            </a:r>
            <a:r>
              <a:rPr lang="en-US" dirty="0" err="1"/>
              <a:t>Thầy</a:t>
            </a:r>
            <a:r>
              <a:rPr lang="en-US" dirty="0"/>
              <a:t> </a:t>
            </a:r>
            <a:r>
              <a:rPr lang="en-US" dirty="0" err="1"/>
              <a:t>rất</a:t>
            </a:r>
            <a:r>
              <a:rPr lang="en-US" dirty="0"/>
              <a:t> </a:t>
            </a:r>
            <a:r>
              <a:rPr lang="en-US" dirty="0" err="1"/>
              <a:t>vui</a:t>
            </a:r>
            <a:r>
              <a:rPr lang="en-US" dirty="0"/>
              <a:t> </a:t>
            </a:r>
            <a:r>
              <a:rPr lang="en-US" dirty="0" err="1"/>
              <a:t>khi</a:t>
            </a:r>
            <a:r>
              <a:rPr lang="en-US" dirty="0"/>
              <a:t> </a:t>
            </a:r>
            <a:r>
              <a:rPr lang="en-US" dirty="0" err="1"/>
              <a:t>được</a:t>
            </a:r>
            <a:r>
              <a:rPr lang="en-US" dirty="0"/>
              <a:t> </a:t>
            </a:r>
            <a:r>
              <a:rPr lang="en-US" dirty="0" err="1"/>
              <a:t>đồng</a:t>
            </a:r>
            <a:r>
              <a:rPr lang="en-US" dirty="0"/>
              <a:t> </a:t>
            </a:r>
            <a:r>
              <a:rPr lang="en-US" dirty="0" err="1"/>
              <a:t>hành</a:t>
            </a:r>
            <a:r>
              <a:rPr lang="en-US" dirty="0"/>
              <a:t> </a:t>
            </a:r>
            <a:r>
              <a:rPr lang="en-US" dirty="0" err="1"/>
              <a:t>cùng</a:t>
            </a:r>
            <a:r>
              <a:rPr lang="en-US" dirty="0"/>
              <a:t> </a:t>
            </a:r>
            <a:r>
              <a:rPr lang="en-US" dirty="0" err="1"/>
              <a:t>các</a:t>
            </a:r>
            <a:r>
              <a:rPr lang="en-US" dirty="0"/>
              <a:t> </a:t>
            </a:r>
            <a:r>
              <a:rPr lang="en-US" dirty="0" err="1"/>
              <a:t>em</a:t>
            </a:r>
            <a:r>
              <a:rPr lang="en-US" dirty="0"/>
              <a:t> </a:t>
            </a:r>
            <a:r>
              <a:rPr lang="en-US" dirty="0" err="1"/>
              <a:t>trong</a:t>
            </a:r>
            <a:r>
              <a:rPr lang="en-US" dirty="0"/>
              <a:t> </a:t>
            </a:r>
            <a:r>
              <a:rPr lang="en-US" dirty="0" err="1"/>
              <a:t>buổi</a:t>
            </a:r>
            <a:r>
              <a:rPr lang="en-US" dirty="0"/>
              <a:t> </a:t>
            </a:r>
            <a:r>
              <a:rPr lang="en-US" dirty="0" err="1"/>
              <a:t>học</a:t>
            </a:r>
            <a:r>
              <a:rPr lang="en-US" dirty="0"/>
              <a:t> </a:t>
            </a:r>
            <a:r>
              <a:rPr lang="en-US" dirty="0" err="1"/>
              <a:t>trực</a:t>
            </a:r>
            <a:r>
              <a:rPr lang="en-US" dirty="0"/>
              <a:t> </a:t>
            </a:r>
            <a:r>
              <a:rPr lang="en-US" dirty="0" err="1"/>
              <a:t>tuyến</a:t>
            </a:r>
            <a:r>
              <a:rPr lang="en-US" dirty="0"/>
              <a:t> </a:t>
            </a:r>
            <a:r>
              <a:rPr lang="en-US" dirty="0" err="1"/>
              <a:t>ngày</a:t>
            </a:r>
            <a:r>
              <a:rPr lang="en-US" dirty="0"/>
              <a:t> </a:t>
            </a:r>
            <a:r>
              <a:rPr lang="en-US" dirty="0" err="1"/>
              <a:t>hnay</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hnay</a:t>
            </a:r>
            <a:r>
              <a:rPr lang="en-US" dirty="0"/>
              <a:t> </a:t>
            </a:r>
            <a:r>
              <a:rPr lang="en-US" dirty="0" err="1"/>
              <a:t>thầy</a:t>
            </a:r>
            <a:r>
              <a:rPr lang="en-US" dirty="0"/>
              <a:t> </a:t>
            </a:r>
            <a:r>
              <a:rPr lang="en-US" dirty="0" err="1"/>
              <a:t>và</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Ôn</a:t>
            </a:r>
            <a:r>
              <a:rPr lang="en-US" dirty="0"/>
              <a:t> </a:t>
            </a:r>
            <a:r>
              <a:rPr lang="en-US" dirty="0" err="1"/>
              <a:t>tập</a:t>
            </a:r>
            <a:r>
              <a:rPr lang="en-US" dirty="0"/>
              <a:t> </a:t>
            </a:r>
            <a:r>
              <a:rPr lang="en-US" dirty="0" err="1"/>
              <a:t>tiết</a:t>
            </a:r>
            <a:r>
              <a:rPr lang="en-US" dirty="0"/>
              <a:t> TV </a:t>
            </a:r>
            <a:r>
              <a:rPr lang="en-US" dirty="0" err="1"/>
              <a:t>tuần</a:t>
            </a:r>
            <a:r>
              <a:rPr lang="en-US" dirty="0"/>
              <a:t> 9 </a:t>
            </a:r>
            <a:r>
              <a:rPr lang="en-US" dirty="0" err="1"/>
              <a:t>tiết</a:t>
            </a:r>
            <a:r>
              <a:rPr lang="en-US" dirty="0"/>
              <a:t> 9. </a:t>
            </a:r>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chuẩn</a:t>
            </a:r>
            <a:r>
              <a:rPr lang="en-US" dirty="0"/>
              <a:t> </a:t>
            </a:r>
            <a:r>
              <a:rPr lang="en-US" dirty="0" err="1"/>
              <a:t>bị</a:t>
            </a:r>
            <a:r>
              <a:rPr lang="en-US" dirty="0"/>
              <a:t> </a:t>
            </a:r>
            <a:r>
              <a:rPr lang="en-US" dirty="0" err="1"/>
              <a:t>sách</a:t>
            </a:r>
            <a:r>
              <a:rPr lang="en-US" dirty="0"/>
              <a:t> </a:t>
            </a:r>
            <a:r>
              <a:rPr lang="en-US" dirty="0" err="1"/>
              <a:t>vở</a:t>
            </a:r>
            <a:r>
              <a:rPr lang="en-US" dirty="0"/>
              <a:t> </a:t>
            </a:r>
            <a:r>
              <a:rPr lang="en-US" dirty="0" err="1"/>
              <a:t>và</a:t>
            </a:r>
            <a:r>
              <a:rPr lang="en-US" dirty="0"/>
              <a:t> </a:t>
            </a:r>
            <a:r>
              <a:rPr lang="en-US" dirty="0" err="1"/>
              <a:t>đồ</a:t>
            </a:r>
            <a:r>
              <a:rPr lang="en-US" dirty="0"/>
              <a:t> dung HT </a:t>
            </a:r>
            <a:r>
              <a:rPr lang="en-US" dirty="0" err="1"/>
              <a:t>cho</a:t>
            </a:r>
            <a:r>
              <a:rPr lang="en-US" dirty="0"/>
              <a:t> </a:t>
            </a:r>
            <a:r>
              <a:rPr lang="en-US" dirty="0" err="1"/>
              <a:t>thầy</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2</a:t>
            </a:fld>
            <a:endParaRPr lang="en-US"/>
          </a:p>
        </p:txBody>
      </p:sp>
    </p:spTree>
    <p:extLst>
      <p:ext uri="{BB962C8B-B14F-4D97-AF65-F5344CB8AC3E}">
        <p14:creationId xmlns:p14="http://schemas.microsoft.com/office/powerpoint/2010/main" val="2780431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đây</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thao</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văn</a:t>
            </a:r>
            <a:r>
              <a:rPr lang="en-US" dirty="0"/>
              <a:t> </a:t>
            </a:r>
            <a:r>
              <a:rPr lang="en-US" dirty="0" err="1"/>
              <a:t>của</a:t>
            </a:r>
            <a:r>
              <a:rPr lang="en-US" dirty="0"/>
              <a:t> </a:t>
            </a:r>
            <a:r>
              <a:rPr lang="en-US" dirty="0" err="1"/>
              <a:t>thầy</a:t>
            </a:r>
            <a:r>
              <a:rPr lang="en-US" dirty="0"/>
              <a:t> </a:t>
            </a:r>
            <a:r>
              <a:rPr lang="en-US" dirty="0" err="1"/>
              <a:t>trên</a:t>
            </a:r>
            <a:r>
              <a:rPr lang="en-US" dirty="0"/>
              <a:t> </a:t>
            </a:r>
            <a:r>
              <a:rPr lang="en-US" dirty="0" err="1"/>
              <a:t>màn</a:t>
            </a:r>
            <a:r>
              <a:rPr lang="en-US" dirty="0"/>
              <a:t> </a:t>
            </a:r>
            <a:r>
              <a:rPr lang="en-US" dirty="0" err="1"/>
              <a:t>hình</a:t>
            </a:r>
            <a:r>
              <a:rPr lang="en-US" dirty="0"/>
              <a:t>…. </a:t>
            </a:r>
          </a:p>
        </p:txBody>
      </p:sp>
      <p:sp>
        <p:nvSpPr>
          <p:cNvPr id="4" name="Slide Number Placeholder 3"/>
          <p:cNvSpPr>
            <a:spLocks noGrp="1"/>
          </p:cNvSpPr>
          <p:nvPr>
            <p:ph type="sldNum" sz="quarter" idx="5"/>
          </p:nvPr>
        </p:nvSpPr>
        <p:spPr/>
        <p:txBody>
          <a:bodyPr/>
          <a:lstStyle/>
          <a:p>
            <a:fld id="{7FB667E1-E601-4AAF-B95C-B25720D70A60}" type="slidenum">
              <a:rPr lang="en-US" smtClean="0"/>
              <a:t>11</a:t>
            </a:fld>
            <a:endParaRPr lang="en-US"/>
          </a:p>
        </p:txBody>
      </p:sp>
    </p:spTree>
    <p:extLst>
      <p:ext uri="{BB962C8B-B14F-4D97-AF65-F5344CB8AC3E}">
        <p14:creationId xmlns:p14="http://schemas.microsoft.com/office/powerpoint/2010/main" val="347493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tham</a:t>
            </a:r>
            <a:r>
              <a:rPr lang="en-US" dirty="0"/>
              <a:t> </a:t>
            </a:r>
            <a:r>
              <a:rPr lang="en-US" dirty="0" err="1"/>
              <a:t>khảo</a:t>
            </a:r>
            <a:r>
              <a:rPr lang="en-US" dirty="0"/>
              <a:t> </a:t>
            </a:r>
            <a:r>
              <a:rPr lang="en-US" dirty="0" err="1"/>
              <a:t>thứ</a:t>
            </a:r>
            <a:r>
              <a:rPr lang="en-US" dirty="0"/>
              <a:t> 2……</a:t>
            </a:r>
          </a:p>
        </p:txBody>
      </p:sp>
      <p:sp>
        <p:nvSpPr>
          <p:cNvPr id="4" name="Slide Number Placeholder 3"/>
          <p:cNvSpPr>
            <a:spLocks noGrp="1"/>
          </p:cNvSpPr>
          <p:nvPr>
            <p:ph type="sldNum" sz="quarter" idx="5"/>
          </p:nvPr>
        </p:nvSpPr>
        <p:spPr/>
        <p:txBody>
          <a:bodyPr/>
          <a:lstStyle/>
          <a:p>
            <a:fld id="{7FB667E1-E601-4AAF-B95C-B25720D70A60}" type="slidenum">
              <a:rPr lang="en-US" smtClean="0"/>
              <a:t>12</a:t>
            </a:fld>
            <a:endParaRPr lang="en-US"/>
          </a:p>
        </p:txBody>
      </p:sp>
    </p:spTree>
    <p:extLst>
      <p:ext uri="{BB962C8B-B14F-4D97-AF65-F5344CB8AC3E}">
        <p14:creationId xmlns:p14="http://schemas.microsoft.com/office/powerpoint/2010/main" val="266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tiết</a:t>
            </a:r>
            <a:r>
              <a:rPr lang="en-US" dirty="0"/>
              <a:t> </a:t>
            </a:r>
            <a:r>
              <a:rPr lang="en-US" dirty="0" err="1"/>
              <a:t>ôn</a:t>
            </a:r>
            <a:r>
              <a:rPr lang="en-US" dirty="0"/>
              <a:t> </a:t>
            </a:r>
            <a:r>
              <a:rPr lang="en-US" dirty="0" err="1"/>
              <a:t>tập</a:t>
            </a:r>
            <a:r>
              <a:rPr lang="en-US" dirty="0"/>
              <a:t> </a:t>
            </a:r>
            <a:r>
              <a:rPr lang="en-US" dirty="0" err="1"/>
              <a:t>ngày</a:t>
            </a:r>
            <a:r>
              <a:rPr lang="en-US" dirty="0"/>
              <a:t> </a:t>
            </a:r>
            <a:r>
              <a:rPr lang="en-US" dirty="0" err="1"/>
              <a:t>hôm</a:t>
            </a:r>
            <a:r>
              <a:rPr lang="en-US" dirty="0"/>
              <a:t> nay, </a:t>
            </a:r>
            <a:r>
              <a:rPr lang="en-US" dirty="0" err="1"/>
              <a:t>các</a:t>
            </a:r>
            <a:r>
              <a:rPr lang="en-US" dirty="0"/>
              <a:t> </a:t>
            </a:r>
            <a:r>
              <a:rPr lang="en-US" dirty="0" err="1"/>
              <a:t>em</a:t>
            </a:r>
            <a:r>
              <a:rPr lang="en-US" dirty="0"/>
              <a:t> </a:t>
            </a:r>
            <a:r>
              <a:rPr lang="en-US" dirty="0" err="1"/>
              <a:t>đã</a:t>
            </a:r>
            <a:r>
              <a:rPr lang="en-US" dirty="0"/>
              <a:t> </a:t>
            </a:r>
            <a:r>
              <a:rPr lang="en-US" dirty="0" err="1"/>
              <a:t>được</a:t>
            </a:r>
            <a:r>
              <a:rPr lang="en-US" dirty="0"/>
              <a:t> </a:t>
            </a:r>
            <a:r>
              <a:rPr lang="en-US" dirty="0" err="1"/>
              <a:t>rèn</a:t>
            </a:r>
            <a:r>
              <a:rPr lang="en-US" dirty="0"/>
              <a:t> </a:t>
            </a:r>
            <a:r>
              <a:rPr lang="en-US" dirty="0" err="1"/>
              <a:t>luyện</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nghe</a:t>
            </a:r>
            <a:r>
              <a:rPr lang="en-US" dirty="0"/>
              <a:t> </a:t>
            </a:r>
            <a:r>
              <a:rPr lang="en-US" dirty="0" err="1"/>
              <a:t>viết</a:t>
            </a:r>
            <a:r>
              <a:rPr lang="en-US" dirty="0"/>
              <a:t> </a:t>
            </a:r>
            <a:r>
              <a:rPr lang="en-US" dirty="0" err="1"/>
              <a:t>chính</a:t>
            </a:r>
            <a:r>
              <a:rPr lang="en-US" dirty="0"/>
              <a:t> </a:t>
            </a:r>
            <a:r>
              <a:rPr lang="en-US" dirty="0" err="1"/>
              <a:t>tả</a:t>
            </a:r>
            <a:r>
              <a:rPr lang="en-US" dirty="0"/>
              <a:t> </a:t>
            </a:r>
            <a:r>
              <a:rPr lang="en-US" dirty="0" err="1"/>
              <a:t>và</a:t>
            </a:r>
            <a:r>
              <a:rPr lang="en-US" dirty="0"/>
              <a:t> </a:t>
            </a:r>
            <a:r>
              <a:rPr lang="en-US" dirty="0" err="1"/>
              <a:t>tập</a:t>
            </a:r>
            <a:r>
              <a:rPr lang="en-US" dirty="0"/>
              <a:t> </a:t>
            </a:r>
            <a:r>
              <a:rPr lang="en-US" dirty="0" err="1"/>
              <a:t>làm</a:t>
            </a:r>
            <a:r>
              <a:rPr lang="en-US" dirty="0"/>
              <a:t> </a:t>
            </a:r>
            <a:r>
              <a:rPr lang="en-US" dirty="0" err="1"/>
              <a:t>văn</a:t>
            </a:r>
            <a:r>
              <a:rPr lang="en-US" dirty="0"/>
              <a:t>, Ở </a:t>
            </a:r>
            <a:r>
              <a:rPr lang="en-US" dirty="0" err="1"/>
              <a:t>nhà</a:t>
            </a:r>
            <a:r>
              <a:rPr lang="en-US" dirty="0"/>
              <a:t> </a:t>
            </a:r>
            <a:r>
              <a:rPr lang="en-US" dirty="0" err="1"/>
              <a:t>các</a:t>
            </a:r>
            <a:r>
              <a:rPr lang="en-US" dirty="0"/>
              <a:t> </a:t>
            </a:r>
            <a:r>
              <a:rPr lang="en-US" dirty="0" err="1"/>
              <a:t>em</a:t>
            </a:r>
            <a:r>
              <a:rPr lang="en-US" dirty="0"/>
              <a:t> </a:t>
            </a:r>
            <a:r>
              <a:rPr lang="en-US" dirty="0" err="1"/>
              <a:t>chú</a:t>
            </a:r>
            <a:r>
              <a:rPr lang="en-US" dirty="0"/>
              <a:t> ý </a:t>
            </a:r>
            <a:r>
              <a:rPr lang="en-US" dirty="0" err="1"/>
              <a:t>hoàn</a:t>
            </a:r>
            <a:r>
              <a:rPr lang="en-US" dirty="0"/>
              <a:t> </a:t>
            </a:r>
            <a:r>
              <a:rPr lang="en-US" dirty="0" err="1"/>
              <a:t>thành</a:t>
            </a:r>
            <a:r>
              <a:rPr lang="en-US" dirty="0"/>
              <a:t> </a:t>
            </a:r>
            <a:r>
              <a:rPr lang="en-US" dirty="0" err="1"/>
              <a:t>bài</a:t>
            </a:r>
            <a:r>
              <a:rPr lang="en-US" dirty="0"/>
              <a:t> </a:t>
            </a:r>
            <a:r>
              <a:rPr lang="en-US" dirty="0" err="1"/>
              <a:t>làm</a:t>
            </a:r>
            <a:r>
              <a:rPr lang="en-US" dirty="0"/>
              <a:t> </a:t>
            </a:r>
            <a:r>
              <a:rPr lang="en-US" dirty="0" err="1"/>
              <a:t>của</a:t>
            </a:r>
            <a:r>
              <a:rPr lang="en-US" dirty="0"/>
              <a:t> </a:t>
            </a:r>
            <a:r>
              <a:rPr lang="en-US" dirty="0" err="1"/>
              <a:t>mình</a:t>
            </a:r>
            <a:r>
              <a:rPr lang="en-US" dirty="0"/>
              <a:t> </a:t>
            </a:r>
            <a:r>
              <a:rPr lang="en-US" dirty="0" err="1"/>
              <a:t>và</a:t>
            </a:r>
            <a:r>
              <a:rPr lang="en-US" dirty="0"/>
              <a:t> </a:t>
            </a:r>
            <a:r>
              <a:rPr lang="en-US" dirty="0" err="1"/>
              <a:t>chuẩn</a:t>
            </a:r>
            <a:r>
              <a:rPr lang="en-US" dirty="0"/>
              <a:t> </a:t>
            </a:r>
            <a:r>
              <a:rPr lang="en-US" dirty="0" err="1"/>
              <a:t>bị</a:t>
            </a:r>
            <a:r>
              <a:rPr lang="en-US" dirty="0"/>
              <a:t> </a:t>
            </a:r>
            <a:r>
              <a:rPr lang="en-US" dirty="0" err="1"/>
              <a:t>bài</a:t>
            </a:r>
            <a:r>
              <a:rPr lang="en-US" dirty="0"/>
              <a:t> </a:t>
            </a:r>
            <a:r>
              <a:rPr lang="en-US" dirty="0" err="1"/>
              <a:t>Tập</a:t>
            </a:r>
            <a:r>
              <a:rPr lang="en-US" dirty="0"/>
              <a:t> </a:t>
            </a:r>
            <a:r>
              <a:rPr lang="en-US" dirty="0" err="1"/>
              <a:t>đọc</a:t>
            </a:r>
            <a:r>
              <a:rPr lang="en-US" dirty="0"/>
              <a:t> </a:t>
            </a:r>
            <a:r>
              <a:rPr lang="en-US" dirty="0" err="1"/>
              <a:t>tuần</a:t>
            </a:r>
            <a:r>
              <a:rPr lang="en-US" dirty="0"/>
              <a:t> </a:t>
            </a:r>
            <a:r>
              <a:rPr lang="en-US" dirty="0" err="1"/>
              <a:t>sau</a:t>
            </a:r>
            <a:r>
              <a:rPr lang="en-US" dirty="0"/>
              <a:t>….. </a:t>
            </a:r>
            <a:r>
              <a:rPr lang="en-US" dirty="0" err="1"/>
              <a:t>Giọng</a:t>
            </a:r>
            <a:r>
              <a:rPr lang="en-US" dirty="0"/>
              <a:t> </a:t>
            </a:r>
            <a:r>
              <a:rPr lang="en-US" dirty="0" err="1"/>
              <a:t>quê</a:t>
            </a:r>
            <a:r>
              <a:rPr lang="en-US" dirty="0"/>
              <a:t> </a:t>
            </a:r>
            <a:r>
              <a:rPr lang="en-US" dirty="0" err="1"/>
              <a:t>hương</a:t>
            </a:r>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13</a:t>
            </a:fld>
            <a:endParaRPr lang="en-US"/>
          </a:p>
        </p:txBody>
      </p:sp>
    </p:spTree>
    <p:extLst>
      <p:ext uri="{BB962C8B-B14F-4D97-AF65-F5344CB8AC3E}">
        <p14:creationId xmlns:p14="http://schemas.microsoft.com/office/powerpoint/2010/main" val="147467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học</a:t>
            </a:r>
            <a:r>
              <a:rPr lang="en-US" dirty="0"/>
              <a:t> </a:t>
            </a:r>
            <a:r>
              <a:rPr lang="en-US" dirty="0" err="1"/>
              <a:t>của</a:t>
            </a:r>
            <a:r>
              <a:rPr lang="en-US" dirty="0"/>
              <a:t> </a:t>
            </a:r>
            <a:r>
              <a:rPr lang="en-US" dirty="0" err="1"/>
              <a:t>thầy</a:t>
            </a:r>
            <a:r>
              <a:rPr lang="en-US" dirty="0"/>
              <a:t> </a:t>
            </a:r>
            <a:r>
              <a:rPr lang="en-US" dirty="0" err="1"/>
              <a:t>hôm</a:t>
            </a:r>
            <a:r>
              <a:rPr lang="en-US" dirty="0"/>
              <a:t> nay </a:t>
            </a:r>
            <a:r>
              <a:rPr lang="en-US" dirty="0" err="1"/>
              <a:t>đến</a:t>
            </a:r>
            <a:r>
              <a:rPr lang="en-US" dirty="0"/>
              <a:t> </a:t>
            </a:r>
            <a:r>
              <a:rPr lang="en-US" dirty="0" err="1"/>
              <a:t>đây</a:t>
            </a:r>
            <a:r>
              <a:rPr lang="en-US" dirty="0"/>
              <a:t> </a:t>
            </a:r>
            <a:r>
              <a:rPr lang="en-US" dirty="0" err="1"/>
              <a:t>là</a:t>
            </a:r>
            <a:r>
              <a:rPr lang="en-US" dirty="0"/>
              <a:t> </a:t>
            </a:r>
            <a:r>
              <a:rPr lang="en-US" dirty="0" err="1"/>
              <a:t>kết</a:t>
            </a:r>
            <a:r>
              <a:rPr lang="en-US" dirty="0"/>
              <a:t> </a:t>
            </a:r>
            <a:r>
              <a:rPr lang="en-US" dirty="0" err="1"/>
              <a:t>thúc</a:t>
            </a:r>
            <a:r>
              <a:rPr lang="en-US" dirty="0"/>
              <a:t>, </a:t>
            </a:r>
            <a:r>
              <a:rPr lang="en-US" dirty="0" err="1"/>
              <a:t>cảm</a:t>
            </a:r>
            <a:r>
              <a:rPr lang="en-US" dirty="0"/>
              <a:t> </a:t>
            </a:r>
            <a:r>
              <a:rPr lang="en-US" dirty="0" err="1"/>
              <a:t>ơn</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chú</a:t>
            </a:r>
            <a:r>
              <a:rPr lang="en-US" dirty="0"/>
              <a:t> ý </a:t>
            </a:r>
            <a:r>
              <a:rPr lang="en-US" dirty="0" err="1"/>
              <a:t>lắng</a:t>
            </a:r>
            <a:r>
              <a:rPr lang="en-US" dirty="0"/>
              <a:t> </a:t>
            </a:r>
            <a:r>
              <a:rPr lang="en-US" dirty="0" err="1"/>
              <a:t>nghe</a:t>
            </a:r>
            <a:r>
              <a:rPr lang="en-US" dirty="0"/>
              <a:t>. </a:t>
            </a:r>
            <a:r>
              <a:rPr lang="en-US" dirty="0" err="1"/>
              <a:t>Thầy</a:t>
            </a:r>
            <a:r>
              <a:rPr lang="en-US" dirty="0"/>
              <a:t> </a:t>
            </a:r>
            <a:r>
              <a:rPr lang="en-US" dirty="0" err="1"/>
              <a:t>chúc</a:t>
            </a:r>
            <a:r>
              <a:rPr lang="en-US" dirty="0"/>
              <a:t> </a:t>
            </a:r>
            <a:r>
              <a:rPr lang="en-US" dirty="0" err="1"/>
              <a:t>các</a:t>
            </a:r>
            <a:r>
              <a:rPr lang="en-US" dirty="0"/>
              <a:t> </a:t>
            </a:r>
            <a:r>
              <a:rPr lang="en-US" dirty="0" err="1"/>
              <a:t>em</a:t>
            </a:r>
            <a:r>
              <a:rPr lang="en-US" dirty="0"/>
              <a:t> </a:t>
            </a:r>
            <a:r>
              <a:rPr lang="en-US" dirty="0" err="1"/>
              <a:t>và</a:t>
            </a:r>
            <a:r>
              <a:rPr lang="en-US" dirty="0"/>
              <a:t> </a:t>
            </a:r>
            <a:r>
              <a:rPr lang="en-US" dirty="0" err="1"/>
              <a:t>gia</a:t>
            </a:r>
            <a:r>
              <a:rPr lang="en-US" dirty="0"/>
              <a:t> </a:t>
            </a:r>
            <a:r>
              <a:rPr lang="en-US" dirty="0" err="1"/>
              <a:t>đình</a:t>
            </a:r>
            <a:r>
              <a:rPr lang="en-US" dirty="0"/>
              <a:t> </a:t>
            </a:r>
            <a:r>
              <a:rPr lang="en-US" dirty="0" err="1"/>
              <a:t>luôn</a:t>
            </a:r>
            <a:r>
              <a:rPr lang="en-US" dirty="0"/>
              <a:t> </a:t>
            </a:r>
            <a:r>
              <a:rPr lang="en-US" dirty="0" err="1"/>
              <a:t>mạnh</a:t>
            </a:r>
            <a:r>
              <a:rPr lang="en-US" dirty="0"/>
              <a:t> </a:t>
            </a:r>
            <a:r>
              <a:rPr lang="en-US" dirty="0" err="1"/>
              <a:t>khoẻ</a:t>
            </a:r>
            <a:r>
              <a:rPr lang="en-US" dirty="0"/>
              <a:t>, </a:t>
            </a:r>
            <a:r>
              <a:rPr lang="en-US" dirty="0" err="1"/>
              <a:t>bình</a:t>
            </a:r>
            <a:r>
              <a:rPr lang="en-US" dirty="0"/>
              <a:t> an. </a:t>
            </a:r>
            <a:r>
              <a:rPr lang="en-US" dirty="0" err="1"/>
              <a:t>Hẹn</a:t>
            </a:r>
            <a:r>
              <a:rPr lang="en-US" dirty="0"/>
              <a:t> </a:t>
            </a:r>
            <a:r>
              <a:rPr lang="en-US" dirty="0" err="1"/>
              <a:t>gặp</a:t>
            </a:r>
            <a:r>
              <a:rPr lang="en-US" dirty="0"/>
              <a:t> </a:t>
            </a:r>
            <a:r>
              <a:rPr lang="en-US" dirty="0" err="1"/>
              <a:t>lại</a:t>
            </a:r>
            <a:r>
              <a:rPr lang="en-US" dirty="0"/>
              <a:t> </a:t>
            </a:r>
            <a:r>
              <a:rPr lang="en-US" dirty="0" err="1"/>
              <a:t>các</a:t>
            </a:r>
            <a:r>
              <a:rPr lang="en-US" dirty="0"/>
              <a:t> </a:t>
            </a:r>
            <a:r>
              <a:rPr lang="en-US" dirty="0" err="1"/>
              <a:t>em</a:t>
            </a:r>
            <a:r>
              <a:rPr lang="en-US" dirty="0"/>
              <a:t> ở </a:t>
            </a:r>
            <a:r>
              <a:rPr lang="en-US" dirty="0" err="1"/>
              <a:t>những</a:t>
            </a:r>
            <a:r>
              <a:rPr lang="en-US" dirty="0"/>
              <a:t> </a:t>
            </a:r>
            <a:r>
              <a:rPr lang="en-US" dirty="0" err="1"/>
              <a:t>tiết</a:t>
            </a:r>
            <a:r>
              <a:rPr lang="en-US" dirty="0"/>
              <a:t> </a:t>
            </a:r>
            <a:r>
              <a:rPr lang="en-US" dirty="0" err="1"/>
              <a:t>học</a:t>
            </a:r>
            <a:r>
              <a:rPr lang="en-US" dirty="0"/>
              <a:t> </a:t>
            </a:r>
            <a:r>
              <a:rPr lang="en-US" dirty="0" err="1"/>
              <a:t>sau</a:t>
            </a:r>
            <a:r>
              <a:rPr lang="en-US" dirty="0"/>
              <a:t>. </a:t>
            </a:r>
            <a:r>
              <a:rPr lang="en-US" dirty="0" err="1"/>
              <a:t>Chào</a:t>
            </a:r>
            <a:r>
              <a:rPr lang="en-US" dirty="0"/>
              <a:t> </a:t>
            </a:r>
            <a:r>
              <a:rPr lang="en-US" dirty="0" err="1"/>
              <a:t>tạm</a:t>
            </a:r>
            <a:r>
              <a:rPr lang="en-US" dirty="0"/>
              <a:t> </a:t>
            </a:r>
            <a:r>
              <a:rPr lang="en-US" dirty="0" err="1"/>
              <a:t>biệt</a:t>
            </a:r>
            <a:r>
              <a:rPr lang="en-US" dirty="0"/>
              <a:t> </a:t>
            </a:r>
            <a:r>
              <a:rPr lang="en-US" dirty="0" err="1"/>
              <a:t>các</a:t>
            </a:r>
            <a:r>
              <a:rPr lang="en-US" dirty="0"/>
              <a:t> </a:t>
            </a:r>
            <a:r>
              <a:rPr lang="en-US" dirty="0" err="1"/>
              <a:t>em</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14</a:t>
            </a:fld>
            <a:endParaRPr lang="en-US"/>
          </a:p>
        </p:txBody>
      </p:sp>
    </p:spTree>
    <p:extLst>
      <p:ext uri="{BB962C8B-B14F-4D97-AF65-F5344CB8AC3E}">
        <p14:creationId xmlns:p14="http://schemas.microsoft.com/office/powerpoint/2010/main" val="204449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tiết</a:t>
            </a:r>
            <a:r>
              <a:rPr lang="en-US" dirty="0"/>
              <a:t> </a:t>
            </a:r>
            <a:r>
              <a:rPr lang="en-US" dirty="0" err="1"/>
              <a:t>ôn</a:t>
            </a:r>
            <a:r>
              <a:rPr lang="en-US" dirty="0"/>
              <a:t> </a:t>
            </a:r>
            <a:r>
              <a:rPr lang="en-US" dirty="0" err="1"/>
              <a:t>tập</a:t>
            </a:r>
            <a:r>
              <a:rPr lang="en-US" dirty="0"/>
              <a:t> </a:t>
            </a:r>
            <a:r>
              <a:rPr lang="en-US" dirty="0" err="1"/>
              <a:t>này</a:t>
            </a:r>
            <a:r>
              <a:rPr lang="en-US" dirty="0"/>
              <a:t> </a:t>
            </a:r>
            <a:r>
              <a:rPr lang="en-US" dirty="0" err="1"/>
              <a:t>các</a:t>
            </a:r>
            <a:r>
              <a:rPr lang="en-US" dirty="0"/>
              <a:t> </a:t>
            </a:r>
            <a:r>
              <a:rPr lang="en-US" dirty="0" err="1"/>
              <a:t>em</a:t>
            </a:r>
            <a:r>
              <a:rPr lang="en-US" dirty="0"/>
              <a:t> </a:t>
            </a:r>
            <a:r>
              <a:rPr lang="en-US" dirty="0" err="1"/>
              <a:t>cần</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720304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tiết</a:t>
            </a:r>
            <a:r>
              <a:rPr lang="en-US" dirty="0"/>
              <a:t> </a:t>
            </a:r>
            <a:r>
              <a:rPr lang="en-US" dirty="0" err="1"/>
              <a:t>học</a:t>
            </a:r>
            <a:r>
              <a:rPr lang="en-US" dirty="0"/>
              <a:t> </a:t>
            </a:r>
            <a:r>
              <a:rPr lang="en-US" dirty="0" err="1"/>
              <a:t>hôm</a:t>
            </a:r>
            <a:r>
              <a:rPr lang="en-US" dirty="0"/>
              <a:t> nay, </a:t>
            </a:r>
            <a:r>
              <a:rPr lang="en-US" dirty="0" err="1"/>
              <a:t>thầy</a:t>
            </a:r>
            <a:r>
              <a:rPr lang="en-US" dirty="0"/>
              <a:t> </a:t>
            </a:r>
            <a:r>
              <a:rPr lang="en-US" dirty="0" err="1"/>
              <a:t>và</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ôn</a:t>
            </a:r>
            <a:r>
              <a:rPr lang="en-US" dirty="0"/>
              <a:t> </a:t>
            </a:r>
            <a:r>
              <a:rPr lang="en-US" dirty="0" err="1"/>
              <a:t>lại</a:t>
            </a:r>
            <a:r>
              <a:rPr lang="en-US" dirty="0"/>
              <a:t> 2  </a:t>
            </a:r>
            <a:r>
              <a:rPr lang="en-US" dirty="0" err="1"/>
              <a:t>kĩ</a:t>
            </a:r>
            <a:r>
              <a:rPr lang="en-US" dirty="0"/>
              <a:t> </a:t>
            </a:r>
            <a:r>
              <a:rPr lang="en-US" dirty="0" err="1"/>
              <a:t>năng</a:t>
            </a:r>
            <a:r>
              <a:rPr lang="en-US" dirty="0"/>
              <a:t> </a:t>
            </a:r>
            <a:r>
              <a:rPr lang="en-US" dirty="0" err="1"/>
              <a:t>đó</a:t>
            </a:r>
            <a:r>
              <a:rPr lang="en-US" dirty="0"/>
              <a:t> </a:t>
            </a:r>
            <a:r>
              <a:rPr lang="en-US" dirty="0" err="1"/>
              <a:t>là</a:t>
            </a:r>
            <a:r>
              <a:rPr lang="en-US" dirty="0"/>
              <a:t> </a:t>
            </a:r>
            <a:r>
              <a:rPr lang="en-US" dirty="0" err="1"/>
              <a:t>viết</a:t>
            </a:r>
            <a:r>
              <a:rPr lang="en-US" dirty="0"/>
              <a:t> </a:t>
            </a:r>
            <a:r>
              <a:rPr lang="en-US" dirty="0" err="1"/>
              <a:t>chính</a:t>
            </a:r>
            <a:r>
              <a:rPr lang="en-US" dirty="0"/>
              <a:t> </a:t>
            </a:r>
            <a:r>
              <a:rPr lang="en-US" dirty="0" err="1"/>
              <a:t>tả</a:t>
            </a:r>
            <a:r>
              <a:rPr lang="en-US" dirty="0"/>
              <a:t> </a:t>
            </a:r>
            <a:r>
              <a:rPr lang="en-US" dirty="0" err="1"/>
              <a:t>và</a:t>
            </a:r>
            <a:r>
              <a:rPr lang="en-US" dirty="0"/>
              <a:t> TLV. </a:t>
            </a:r>
            <a:r>
              <a:rPr lang="en-US" dirty="0" err="1"/>
              <a:t>Các</a:t>
            </a:r>
            <a:r>
              <a:rPr lang="en-US" dirty="0"/>
              <a:t> </a:t>
            </a:r>
            <a:r>
              <a:rPr lang="en-US" dirty="0" err="1"/>
              <a:t>em</a:t>
            </a:r>
            <a:r>
              <a:rPr lang="en-US" dirty="0"/>
              <a:t> </a:t>
            </a:r>
            <a:r>
              <a:rPr lang="en-US" dirty="0" err="1"/>
              <a:t>đã</a:t>
            </a:r>
            <a:r>
              <a:rPr lang="en-US" dirty="0"/>
              <a:t> </a:t>
            </a:r>
            <a:r>
              <a:rPr lang="en-US" dirty="0" err="1"/>
              <a:t>sẵn</a:t>
            </a:r>
            <a:r>
              <a:rPr lang="en-US" dirty="0"/>
              <a:t> </a:t>
            </a:r>
            <a:r>
              <a:rPr lang="en-US" dirty="0" err="1"/>
              <a:t>sàng</a:t>
            </a:r>
            <a:r>
              <a:rPr lang="en-US" dirty="0"/>
              <a:t> </a:t>
            </a:r>
            <a:r>
              <a:rPr lang="en-US" dirty="0" err="1"/>
              <a:t>để</a:t>
            </a:r>
            <a:r>
              <a:rPr lang="en-US" dirty="0"/>
              <a:t> </a:t>
            </a:r>
            <a:r>
              <a:rPr lang="en-US" dirty="0" err="1"/>
              <a:t>chuẩn</a:t>
            </a:r>
            <a:r>
              <a:rPr lang="en-US" dirty="0"/>
              <a:t> </a:t>
            </a:r>
            <a:r>
              <a:rPr lang="en-US" dirty="0" err="1"/>
              <a:t>bị</a:t>
            </a:r>
            <a:r>
              <a:rPr lang="en-US" dirty="0"/>
              <a:t> </a:t>
            </a:r>
            <a:r>
              <a:rPr lang="en-US" dirty="0" err="1"/>
              <a:t>vào</a:t>
            </a:r>
            <a:r>
              <a:rPr lang="en-US" dirty="0"/>
              <a:t> </a:t>
            </a:r>
            <a:r>
              <a:rPr lang="en-US" dirty="0" err="1"/>
              <a:t>bài</a:t>
            </a:r>
            <a:r>
              <a:rPr lang="en-US" dirty="0"/>
              <a:t> </a:t>
            </a:r>
            <a:r>
              <a:rPr lang="en-US" dirty="0" err="1"/>
              <a:t>học</a:t>
            </a:r>
            <a:r>
              <a:rPr lang="en-US" dirty="0"/>
              <a:t> </a:t>
            </a:r>
            <a:r>
              <a:rPr lang="en-US" dirty="0" err="1"/>
              <a:t>chưa</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4</a:t>
            </a:fld>
            <a:endParaRPr lang="en-US"/>
          </a:p>
        </p:txBody>
      </p:sp>
    </p:spTree>
    <p:extLst>
      <p:ext uri="{BB962C8B-B14F-4D97-AF65-F5344CB8AC3E}">
        <p14:creationId xmlns:p14="http://schemas.microsoft.com/office/powerpoint/2010/main" val="285246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và</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đi</a:t>
            </a:r>
            <a:r>
              <a:rPr lang="en-US" dirty="0"/>
              <a:t> </a:t>
            </a:r>
            <a:r>
              <a:rPr lang="en-US" dirty="0" err="1"/>
              <a:t>vào</a:t>
            </a:r>
            <a:r>
              <a:rPr lang="en-US" dirty="0"/>
              <a:t> </a:t>
            </a:r>
            <a:r>
              <a:rPr lang="en-US" dirty="0" err="1"/>
              <a:t>yêu</a:t>
            </a:r>
            <a:r>
              <a:rPr lang="en-US" dirty="0"/>
              <a:t> </a:t>
            </a:r>
            <a:r>
              <a:rPr lang="en-US" dirty="0" err="1"/>
              <a:t>cầu</a:t>
            </a:r>
            <a:r>
              <a:rPr lang="en-US" dirty="0"/>
              <a:t> </a:t>
            </a:r>
            <a:r>
              <a:rPr lang="en-US" dirty="0" err="1"/>
              <a:t>đầu</a:t>
            </a:r>
            <a:r>
              <a:rPr lang="en-US" dirty="0"/>
              <a:t> </a:t>
            </a:r>
            <a:r>
              <a:rPr lang="en-US" dirty="0" err="1"/>
              <a:t>tiên</a:t>
            </a:r>
            <a:r>
              <a:rPr lang="en-US" dirty="0"/>
              <a:t> </a:t>
            </a:r>
            <a:r>
              <a:rPr lang="en-US" dirty="0" err="1"/>
              <a:t>của</a:t>
            </a:r>
            <a:r>
              <a:rPr lang="en-US" dirty="0"/>
              <a:t> </a:t>
            </a:r>
            <a:r>
              <a:rPr lang="en-US" dirty="0" err="1"/>
              <a:t>bài</a:t>
            </a:r>
            <a:r>
              <a:rPr lang="en-US" dirty="0"/>
              <a:t> </a:t>
            </a:r>
            <a:r>
              <a:rPr lang="en-US" dirty="0" err="1"/>
              <a:t>đó</a:t>
            </a:r>
            <a:r>
              <a:rPr lang="en-US" dirty="0"/>
              <a:t> </a:t>
            </a:r>
            <a:r>
              <a:rPr lang="en-US" dirty="0" err="1"/>
              <a:t>là</a:t>
            </a:r>
            <a:r>
              <a:rPr lang="en-US" dirty="0"/>
              <a:t> . Nghe- </a:t>
            </a:r>
            <a:r>
              <a:rPr lang="en-US" dirty="0" err="1"/>
              <a:t>viết</a:t>
            </a:r>
            <a:r>
              <a:rPr lang="en-US" dirty="0"/>
              <a:t> </a:t>
            </a:r>
            <a:r>
              <a:rPr lang="en-US" dirty="0" err="1"/>
              <a:t>chính</a:t>
            </a:r>
            <a:r>
              <a:rPr lang="en-US" dirty="0"/>
              <a:t> </a:t>
            </a:r>
            <a:r>
              <a:rPr lang="en-US" dirty="0" err="1"/>
              <a:t>tả</a:t>
            </a:r>
            <a:r>
              <a:rPr lang="en-US" dirty="0"/>
              <a:t> </a:t>
            </a:r>
            <a:r>
              <a:rPr lang="en-US" dirty="0" err="1"/>
              <a:t>bài</a:t>
            </a:r>
            <a:r>
              <a:rPr lang="en-US" dirty="0"/>
              <a:t> </a:t>
            </a:r>
            <a:r>
              <a:rPr lang="en-US" dirty="0" err="1"/>
              <a:t>Nhớ</a:t>
            </a:r>
            <a:r>
              <a:rPr lang="en-US" dirty="0"/>
              <a:t> </a:t>
            </a:r>
            <a:r>
              <a:rPr lang="en-US" dirty="0" err="1"/>
              <a:t>bé</a:t>
            </a:r>
            <a:r>
              <a:rPr lang="en-US" dirty="0"/>
              <a:t> </a:t>
            </a:r>
            <a:r>
              <a:rPr lang="en-US" dirty="0" err="1"/>
              <a:t>ngoan</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chú</a:t>
            </a:r>
            <a:r>
              <a:rPr lang="en-US" dirty="0"/>
              <a:t> ý </a:t>
            </a:r>
            <a:r>
              <a:rPr lang="en-US" dirty="0" err="1"/>
              <a:t>lắng</a:t>
            </a:r>
            <a:r>
              <a:rPr lang="en-US" dirty="0"/>
              <a:t> </a:t>
            </a:r>
            <a:r>
              <a:rPr lang="en-US" dirty="0" err="1"/>
              <a:t>nghe</a:t>
            </a:r>
            <a:r>
              <a:rPr lang="en-US" dirty="0"/>
              <a:t> </a:t>
            </a:r>
            <a:r>
              <a:rPr lang="en-US" dirty="0" err="1"/>
              <a:t>thầy</a:t>
            </a:r>
            <a:r>
              <a:rPr lang="en-US" dirty="0"/>
              <a:t> </a:t>
            </a:r>
            <a:r>
              <a:rPr lang="en-US" dirty="0" err="1"/>
              <a:t>đọc</a:t>
            </a:r>
            <a:r>
              <a:rPr lang="en-US" dirty="0"/>
              <a:t> </a:t>
            </a:r>
            <a:r>
              <a:rPr lang="en-US" dirty="0" err="1"/>
              <a:t>bài</a:t>
            </a:r>
            <a:r>
              <a:rPr lang="en-US" dirty="0"/>
              <a:t> </a:t>
            </a:r>
            <a:r>
              <a:rPr lang="en-US" dirty="0" err="1"/>
              <a:t>thơ</a:t>
            </a:r>
            <a:r>
              <a:rPr lang="en-US" dirty="0"/>
              <a:t> </a:t>
            </a:r>
            <a:r>
              <a:rPr lang="en-US" dirty="0" err="1"/>
              <a:t>và</a:t>
            </a:r>
            <a:r>
              <a:rPr lang="en-US" dirty="0"/>
              <a:t> </a:t>
            </a:r>
            <a:r>
              <a:rPr lang="en-US" dirty="0" err="1"/>
              <a:t>đọc</a:t>
            </a:r>
            <a:r>
              <a:rPr lang="en-US" dirty="0"/>
              <a:t> </a:t>
            </a:r>
            <a:r>
              <a:rPr lang="en-US" dirty="0" err="1"/>
              <a:t>thầm</a:t>
            </a:r>
            <a:r>
              <a:rPr lang="en-US" dirty="0"/>
              <a:t> </a:t>
            </a:r>
            <a:r>
              <a:rPr lang="en-US" dirty="0" err="1"/>
              <a:t>theo</a:t>
            </a:r>
            <a:r>
              <a:rPr lang="en-US" dirty="0"/>
              <a:t> </a:t>
            </a:r>
            <a:r>
              <a:rPr lang="en-US" dirty="0" err="1"/>
              <a:t>thầy</a:t>
            </a:r>
            <a:r>
              <a:rPr lang="en-US" dirty="0"/>
              <a:t> </a:t>
            </a:r>
            <a:r>
              <a:rPr lang="en-US" dirty="0" err="1"/>
              <a:t>nhé</a:t>
            </a:r>
            <a:r>
              <a:rPr lang="en-US" dirty="0"/>
              <a:t>…….</a:t>
            </a:r>
            <a:r>
              <a:rPr lang="en-US" dirty="0" err="1"/>
              <a:t>gv</a:t>
            </a:r>
            <a:r>
              <a:rPr lang="en-US" dirty="0"/>
              <a:t> </a:t>
            </a:r>
            <a:r>
              <a:rPr lang="en-US" dirty="0" err="1"/>
              <a:t>đọc</a:t>
            </a:r>
            <a:r>
              <a:rPr lang="en-US" dirty="0"/>
              <a:t>… </a:t>
            </a:r>
            <a:r>
              <a:rPr lang="en-US" dirty="0" err="1"/>
              <a:t>Vừa</a:t>
            </a:r>
            <a:r>
              <a:rPr lang="en-US" dirty="0"/>
              <a:t> </a:t>
            </a:r>
            <a:r>
              <a:rPr lang="en-US" dirty="0" err="1"/>
              <a:t>rồi</a:t>
            </a:r>
            <a:r>
              <a:rPr lang="en-US" dirty="0"/>
              <a:t> </a:t>
            </a:r>
            <a:r>
              <a:rPr lang="en-US" dirty="0" err="1"/>
              <a:t>thầy</a:t>
            </a:r>
            <a:r>
              <a:rPr lang="en-US" dirty="0"/>
              <a:t> </a:t>
            </a:r>
            <a:r>
              <a:rPr lang="en-US" dirty="0" err="1"/>
              <a:t>đã</a:t>
            </a:r>
            <a:r>
              <a:rPr lang="en-US" dirty="0"/>
              <a:t> </a:t>
            </a:r>
            <a:r>
              <a:rPr lang="en-US" dirty="0" err="1"/>
              <a:t>đọc</a:t>
            </a:r>
            <a:r>
              <a:rPr lang="en-US" dirty="0"/>
              <a:t> </a:t>
            </a:r>
            <a:r>
              <a:rPr lang="en-US" dirty="0" err="1"/>
              <a:t>cho</a:t>
            </a:r>
            <a:r>
              <a:rPr lang="en-US" dirty="0"/>
              <a:t> </a:t>
            </a:r>
            <a:r>
              <a:rPr lang="en-US" dirty="0" err="1"/>
              <a:t>các</a:t>
            </a:r>
            <a:r>
              <a:rPr lang="en-US" dirty="0"/>
              <a:t> </a:t>
            </a:r>
            <a:r>
              <a:rPr lang="en-US" dirty="0" err="1"/>
              <a:t>em</a:t>
            </a:r>
            <a:r>
              <a:rPr lang="en-US" dirty="0"/>
              <a:t> </a:t>
            </a:r>
            <a:r>
              <a:rPr lang="en-US" dirty="0" err="1"/>
              <a:t>nghe</a:t>
            </a:r>
            <a:r>
              <a:rPr lang="en-US" dirty="0"/>
              <a:t> </a:t>
            </a:r>
            <a:r>
              <a:rPr lang="en-US" dirty="0" err="1"/>
              <a:t>bài</a:t>
            </a:r>
            <a:r>
              <a:rPr lang="en-US" dirty="0"/>
              <a:t> </a:t>
            </a:r>
            <a:r>
              <a:rPr lang="en-US" dirty="0" err="1"/>
              <a:t>thơ</a:t>
            </a:r>
            <a:r>
              <a:rPr lang="en-US" dirty="0"/>
              <a:t> 1 </a:t>
            </a:r>
            <a:r>
              <a:rPr lang="en-US" dirty="0" err="1"/>
              <a:t>lần</a:t>
            </a:r>
            <a:r>
              <a:rPr lang="en-US" dirty="0"/>
              <a:t>.  </a:t>
            </a:r>
            <a:r>
              <a:rPr lang="en-US" dirty="0" err="1"/>
              <a:t>Bây</a:t>
            </a:r>
            <a:r>
              <a:rPr lang="en-US" dirty="0"/>
              <a:t> </a:t>
            </a:r>
            <a:r>
              <a:rPr lang="en-US" dirty="0" err="1"/>
              <a:t>giờ</a:t>
            </a:r>
            <a:r>
              <a:rPr lang="en-US" dirty="0"/>
              <a:t> </a:t>
            </a:r>
            <a:r>
              <a:rPr lang="en-US" dirty="0" err="1"/>
              <a:t>thầy</a:t>
            </a:r>
            <a:r>
              <a:rPr lang="en-US" dirty="0"/>
              <a:t> </a:t>
            </a:r>
            <a:r>
              <a:rPr lang="en-US" dirty="0" err="1"/>
              <a:t>và</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tìm</a:t>
            </a:r>
            <a:r>
              <a:rPr lang="en-US" dirty="0"/>
              <a:t> </a:t>
            </a:r>
            <a:r>
              <a:rPr lang="en-US" dirty="0" err="1"/>
              <a:t>hiểu</a:t>
            </a:r>
            <a:r>
              <a:rPr lang="en-US" dirty="0"/>
              <a:t> ND </a:t>
            </a:r>
            <a:r>
              <a:rPr lang="en-US" dirty="0" err="1"/>
              <a:t>của</a:t>
            </a:r>
            <a:r>
              <a:rPr lang="en-US" dirty="0"/>
              <a:t> </a:t>
            </a:r>
            <a:r>
              <a:rPr lang="en-US" dirty="0" err="1"/>
              <a:t>bài</a:t>
            </a:r>
            <a:r>
              <a:rPr lang="en-US" dirty="0"/>
              <a:t> </a:t>
            </a:r>
            <a:r>
              <a:rPr lang="en-US" dirty="0" err="1"/>
              <a:t>thơ</a:t>
            </a:r>
            <a:r>
              <a:rPr lang="en-US" dirty="0"/>
              <a:t> </a:t>
            </a:r>
            <a:r>
              <a:rPr lang="en-US" dirty="0" err="1"/>
              <a:t>này</a:t>
            </a:r>
            <a:r>
              <a:rPr lang="en-US" dirty="0"/>
              <a:t> </a:t>
            </a:r>
            <a:r>
              <a:rPr lang="en-US" dirty="0" err="1"/>
              <a:t>nhé</a:t>
            </a:r>
            <a:r>
              <a:rPr lang="en-US" dirty="0"/>
              <a:t>!.. </a:t>
            </a:r>
          </a:p>
        </p:txBody>
      </p:sp>
      <p:sp>
        <p:nvSpPr>
          <p:cNvPr id="4" name="Slide Number Placeholder 3"/>
          <p:cNvSpPr>
            <a:spLocks noGrp="1"/>
          </p:cNvSpPr>
          <p:nvPr>
            <p:ph type="sldNum" sz="quarter" idx="5"/>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407202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cùng</a:t>
            </a:r>
            <a:r>
              <a:rPr lang="en-US" dirty="0"/>
              <a:t> </a:t>
            </a:r>
            <a:r>
              <a:rPr lang="en-US" dirty="0" err="1"/>
              <a:t>đọc</a:t>
            </a:r>
            <a:r>
              <a:rPr lang="en-US" dirty="0"/>
              <a:t> </a:t>
            </a:r>
            <a:r>
              <a:rPr lang="en-US" dirty="0" err="1"/>
              <a:t>thầm</a:t>
            </a:r>
            <a:r>
              <a:rPr lang="en-US" dirty="0"/>
              <a:t> </a:t>
            </a:r>
            <a:r>
              <a:rPr lang="en-US" dirty="0" err="1"/>
              <a:t>bài</a:t>
            </a:r>
            <a:r>
              <a:rPr lang="en-US" dirty="0"/>
              <a:t> </a:t>
            </a:r>
            <a:r>
              <a:rPr lang="en-US" dirty="0" err="1"/>
              <a:t>thơ</a:t>
            </a:r>
            <a:r>
              <a:rPr lang="en-US" dirty="0"/>
              <a:t> </a:t>
            </a:r>
            <a:r>
              <a:rPr lang="en-US" dirty="0" err="1"/>
              <a:t>này</a:t>
            </a:r>
            <a:r>
              <a:rPr lang="en-US" dirty="0"/>
              <a:t> </a:t>
            </a:r>
            <a:r>
              <a:rPr lang="en-US" dirty="0" err="1"/>
              <a:t>và</a:t>
            </a:r>
            <a:r>
              <a:rPr lang="en-US" dirty="0"/>
              <a:t> </a:t>
            </a:r>
            <a:r>
              <a:rPr lang="en-US" dirty="0" err="1"/>
              <a:t>cho</a:t>
            </a:r>
            <a:r>
              <a:rPr lang="en-US" dirty="0"/>
              <a:t> </a:t>
            </a:r>
            <a:r>
              <a:rPr lang="en-US" dirty="0" err="1"/>
              <a:t>thày</a:t>
            </a:r>
            <a:r>
              <a:rPr lang="en-US" dirty="0"/>
              <a:t> </a:t>
            </a:r>
            <a:r>
              <a:rPr lang="en-US" dirty="0" err="1"/>
              <a:t>biết</a:t>
            </a:r>
            <a:r>
              <a:rPr lang="en-US" dirty="0"/>
              <a:t> …….. </a:t>
            </a:r>
            <a:r>
              <a:rPr lang="en-US" dirty="0" err="1"/>
              <a:t>Bài</a:t>
            </a:r>
            <a:r>
              <a:rPr lang="en-US" dirty="0"/>
              <a:t> </a:t>
            </a:r>
            <a:r>
              <a:rPr lang="en-US" dirty="0" err="1"/>
              <a:t>thơ</a:t>
            </a:r>
            <a:r>
              <a:rPr lang="en-US" dirty="0"/>
              <a:t> </a:t>
            </a:r>
            <a:r>
              <a:rPr lang="en-US" dirty="0" err="1"/>
              <a:t>được</a:t>
            </a:r>
            <a:r>
              <a:rPr lang="en-US" dirty="0"/>
              <a:t> </a:t>
            </a:r>
            <a:r>
              <a:rPr lang="en-US" dirty="0" err="1"/>
              <a:t>viết</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gì</a:t>
            </a:r>
            <a:r>
              <a:rPr lang="en-US" dirty="0"/>
              <a:t>?....  </a:t>
            </a:r>
            <a:r>
              <a:rPr lang="en-US" dirty="0" err="1"/>
              <a:t>bài</a:t>
            </a:r>
            <a:r>
              <a:rPr lang="en-US" dirty="0"/>
              <a:t> </a:t>
            </a:r>
            <a:r>
              <a:rPr lang="en-US" dirty="0" err="1"/>
              <a:t>thơ</a:t>
            </a:r>
            <a:r>
              <a:rPr lang="en-US" dirty="0"/>
              <a:t> </a:t>
            </a:r>
            <a:r>
              <a:rPr lang="en-US" dirty="0" err="1"/>
              <a:t>đc</a:t>
            </a:r>
            <a:r>
              <a:rPr lang="en-US" dirty="0"/>
              <a:t> </a:t>
            </a:r>
            <a:r>
              <a:rPr lang="en-US" dirty="0" err="1"/>
              <a:t>viết</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  </a:t>
            </a:r>
            <a:r>
              <a:rPr lang="en-US" dirty="0" err="1"/>
              <a:t>Bạn</a:t>
            </a:r>
            <a:r>
              <a:rPr lang="en-US" dirty="0"/>
              <a:t> </a:t>
            </a:r>
            <a:r>
              <a:rPr lang="en-US" dirty="0" err="1"/>
              <a:t>nào</a:t>
            </a:r>
            <a:r>
              <a:rPr lang="en-US" dirty="0"/>
              <a:t> </a:t>
            </a:r>
            <a:r>
              <a:rPr lang="en-US" dirty="0" err="1"/>
              <a:t>cho</a:t>
            </a:r>
            <a:r>
              <a:rPr lang="en-US" dirty="0"/>
              <a:t> </a:t>
            </a:r>
            <a:r>
              <a:rPr lang="en-US" dirty="0" err="1"/>
              <a:t>thầy</a:t>
            </a:r>
            <a:r>
              <a:rPr lang="en-US" dirty="0"/>
              <a:t> </a:t>
            </a:r>
            <a:r>
              <a:rPr lang="en-US" dirty="0" err="1"/>
              <a:t>biết</a:t>
            </a:r>
            <a:r>
              <a:rPr lang="en-US" dirty="0"/>
              <a:t> </a:t>
            </a:r>
            <a:r>
              <a:rPr lang="en-US" dirty="0" err="1"/>
              <a:t>cách</a:t>
            </a:r>
            <a:r>
              <a:rPr lang="en-US" dirty="0"/>
              <a:t> </a:t>
            </a:r>
            <a:r>
              <a:rPr lang="en-US" dirty="0" err="1"/>
              <a:t>trình</a:t>
            </a:r>
            <a:r>
              <a:rPr lang="en-US" dirty="0"/>
              <a:t> </a:t>
            </a:r>
            <a:r>
              <a:rPr lang="en-US" dirty="0" err="1"/>
              <a:t>bày</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 </a:t>
            </a:r>
            <a:r>
              <a:rPr lang="en-US" dirty="0" err="1"/>
              <a:t>như</a:t>
            </a:r>
            <a:r>
              <a:rPr lang="en-US" dirty="0"/>
              <a:t> </a:t>
            </a:r>
            <a:r>
              <a:rPr lang="en-US" dirty="0" err="1"/>
              <a:t>thế</a:t>
            </a:r>
            <a:r>
              <a:rPr lang="en-US" dirty="0"/>
              <a:t> </a:t>
            </a:r>
            <a:r>
              <a:rPr lang="en-US" dirty="0" err="1"/>
              <a:t>nào</a:t>
            </a:r>
            <a:r>
              <a:rPr lang="en-US" dirty="0"/>
              <a:t> ? </a:t>
            </a:r>
            <a:r>
              <a:rPr lang="en-US" dirty="0" err="1"/>
              <a:t>Đó</a:t>
            </a:r>
            <a:r>
              <a:rPr lang="en-US" dirty="0"/>
              <a:t> </a:t>
            </a:r>
            <a:r>
              <a:rPr lang="en-US" dirty="0" err="1"/>
              <a:t>là</a:t>
            </a:r>
            <a:r>
              <a:rPr lang="en-US" dirty="0"/>
              <a:t> </a:t>
            </a:r>
            <a:r>
              <a:rPr lang="en-US" dirty="0" err="1"/>
              <a:t>câu</a:t>
            </a:r>
            <a:r>
              <a:rPr lang="en-US" dirty="0"/>
              <a:t> n6 </a:t>
            </a:r>
            <a:r>
              <a:rPr lang="en-US" dirty="0" err="1"/>
              <a:t>chữ</a:t>
            </a:r>
            <a:r>
              <a:rPr lang="en-US" dirty="0"/>
              <a:t> </a:t>
            </a:r>
            <a:r>
              <a:rPr lang="en-US" dirty="0" err="1"/>
              <a:t>cách</a:t>
            </a:r>
            <a:r>
              <a:rPr lang="en-US" dirty="0"/>
              <a:t> </a:t>
            </a:r>
            <a:r>
              <a:rPr lang="en-US" dirty="0" err="1"/>
              <a:t>lề</a:t>
            </a:r>
            <a:r>
              <a:rPr lang="en-US" dirty="0"/>
              <a:t> 2 ô </a:t>
            </a:r>
            <a:r>
              <a:rPr lang="en-US" dirty="0" err="1"/>
              <a:t>tập</a:t>
            </a:r>
            <a:r>
              <a:rPr lang="en-US" dirty="0"/>
              <a:t>, </a:t>
            </a:r>
            <a:r>
              <a:rPr lang="en-US" dirty="0" err="1"/>
              <a:t>câu</a:t>
            </a:r>
            <a:r>
              <a:rPr lang="en-US" dirty="0"/>
              <a:t> 8 </a:t>
            </a:r>
            <a:r>
              <a:rPr lang="en-US" dirty="0" err="1"/>
              <a:t>chữ</a:t>
            </a:r>
            <a:r>
              <a:rPr lang="en-US" dirty="0"/>
              <a:t> </a:t>
            </a:r>
            <a:r>
              <a:rPr lang="en-US" dirty="0" err="1"/>
              <a:t>thì</a:t>
            </a:r>
            <a:r>
              <a:rPr lang="en-US" dirty="0"/>
              <a:t> </a:t>
            </a:r>
            <a:r>
              <a:rPr lang="en-US" dirty="0" err="1"/>
              <a:t>cách</a:t>
            </a:r>
            <a:r>
              <a:rPr lang="en-US" dirty="0"/>
              <a:t> </a:t>
            </a:r>
            <a:r>
              <a:rPr lang="en-US" dirty="0" err="1"/>
              <a:t>lề</a:t>
            </a:r>
            <a:r>
              <a:rPr lang="en-US" dirty="0"/>
              <a:t> 1 ô </a:t>
            </a:r>
            <a:r>
              <a:rPr lang="en-US" dirty="0" err="1"/>
              <a:t>tập</a:t>
            </a:r>
            <a:r>
              <a:rPr lang="en-US" dirty="0"/>
              <a:t> . </a:t>
            </a:r>
            <a:r>
              <a:rPr lang="en-US" dirty="0" err="1"/>
              <a:t>Còn</a:t>
            </a:r>
            <a:r>
              <a:rPr lang="en-US" dirty="0"/>
              <a:t> </a:t>
            </a:r>
            <a:r>
              <a:rPr lang="en-US" dirty="0" err="1"/>
              <a:t>các</a:t>
            </a:r>
            <a:r>
              <a:rPr lang="en-US" dirty="0"/>
              <a:t> </a:t>
            </a:r>
            <a:r>
              <a:rPr lang="en-US" dirty="0" err="1"/>
              <a:t>chữ</a:t>
            </a:r>
            <a:r>
              <a:rPr lang="en-US" dirty="0"/>
              <a:t> </a:t>
            </a:r>
            <a:r>
              <a:rPr lang="en-US" dirty="0" err="1"/>
              <a:t>cái</a:t>
            </a:r>
            <a:r>
              <a:rPr lang="en-US" dirty="0"/>
              <a:t> </a:t>
            </a:r>
            <a:r>
              <a:rPr lang="en-US" dirty="0" err="1"/>
              <a:t>đầu</a:t>
            </a:r>
            <a:r>
              <a:rPr lang="en-US" dirty="0"/>
              <a:t> </a:t>
            </a:r>
            <a:r>
              <a:rPr lang="en-US" dirty="0" err="1"/>
              <a:t>mỗi</a:t>
            </a:r>
            <a:r>
              <a:rPr lang="en-US" dirty="0"/>
              <a:t> </a:t>
            </a:r>
            <a:r>
              <a:rPr lang="en-US" dirty="0" err="1"/>
              <a:t>câu</a:t>
            </a:r>
            <a:r>
              <a:rPr lang="en-US" dirty="0"/>
              <a:t> </a:t>
            </a:r>
            <a:r>
              <a:rPr lang="en-US" dirty="0" err="1"/>
              <a:t>thơ</a:t>
            </a:r>
            <a:r>
              <a:rPr lang="en-US" dirty="0"/>
              <a:t> </a:t>
            </a:r>
            <a:r>
              <a:rPr lang="en-US" dirty="0" err="1"/>
              <a:t>được</a:t>
            </a:r>
            <a:r>
              <a:rPr lang="en-US" dirty="0"/>
              <a:t> </a:t>
            </a:r>
            <a:r>
              <a:rPr lang="en-US" dirty="0" err="1"/>
              <a:t>viết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vậy</a:t>
            </a:r>
            <a:r>
              <a:rPr lang="en-US" dirty="0"/>
              <a:t> </a:t>
            </a:r>
            <a:r>
              <a:rPr lang="en-US" dirty="0" err="1"/>
              <a:t>các</a:t>
            </a:r>
            <a:r>
              <a:rPr lang="en-US" dirty="0"/>
              <a:t> </a:t>
            </a:r>
            <a:r>
              <a:rPr lang="en-US" dirty="0" err="1"/>
              <a:t>em</a:t>
            </a:r>
            <a:r>
              <a:rPr lang="en-US" dirty="0"/>
              <a:t>?.....À </a:t>
            </a:r>
            <a:r>
              <a:rPr lang="en-US" dirty="0" err="1"/>
              <a:t>Các</a:t>
            </a:r>
            <a:r>
              <a:rPr lang="en-US" dirty="0"/>
              <a:t> </a:t>
            </a:r>
            <a:r>
              <a:rPr lang="en-US" dirty="0" err="1"/>
              <a:t>chữ</a:t>
            </a:r>
            <a:r>
              <a:rPr lang="en-US" dirty="0"/>
              <a:t> </a:t>
            </a:r>
            <a:r>
              <a:rPr lang="en-US" dirty="0" err="1"/>
              <a:t>cái</a:t>
            </a:r>
            <a:r>
              <a:rPr lang="en-US" dirty="0"/>
              <a:t> </a:t>
            </a:r>
            <a:r>
              <a:rPr lang="en-US" dirty="0" err="1"/>
              <a:t>đầu</a:t>
            </a:r>
            <a:r>
              <a:rPr lang="en-US" dirty="0"/>
              <a:t> </a:t>
            </a:r>
            <a:r>
              <a:rPr lang="en-US" dirty="0" err="1"/>
              <a:t>dòng</a:t>
            </a:r>
            <a:r>
              <a:rPr lang="en-US" dirty="0"/>
              <a:t> </a:t>
            </a:r>
            <a:r>
              <a:rPr lang="en-US" dirty="0" err="1"/>
              <a:t>thơ</a:t>
            </a:r>
            <a:r>
              <a:rPr lang="en-US" dirty="0"/>
              <a:t> </a:t>
            </a:r>
            <a:r>
              <a:rPr lang="en-US" dirty="0" err="1"/>
              <a:t>được</a:t>
            </a:r>
            <a:r>
              <a:rPr lang="en-US" dirty="0"/>
              <a:t> </a:t>
            </a:r>
            <a:r>
              <a:rPr lang="en-US" dirty="0" err="1"/>
              <a:t>viết</a:t>
            </a:r>
            <a:r>
              <a:rPr lang="en-US" dirty="0"/>
              <a:t> </a:t>
            </a:r>
            <a:r>
              <a:rPr lang="en-US" dirty="0" err="1"/>
              <a:t>hoa</a:t>
            </a:r>
            <a:r>
              <a:rPr lang="en-US" dirty="0"/>
              <a:t>.  </a:t>
            </a:r>
            <a:r>
              <a:rPr lang="en-US" dirty="0" err="1"/>
              <a:t>Bây</a:t>
            </a:r>
            <a:r>
              <a:rPr lang="en-US" dirty="0"/>
              <a:t> </a:t>
            </a:r>
            <a:r>
              <a:rPr lang="en-US" dirty="0" err="1"/>
              <a:t>giờ</a:t>
            </a:r>
            <a:r>
              <a:rPr lang="en-US" dirty="0"/>
              <a:t> </a:t>
            </a:r>
            <a:r>
              <a:rPr lang="en-US" dirty="0" err="1"/>
              <a:t>thầy</a:t>
            </a:r>
            <a:r>
              <a:rPr lang="en-US" dirty="0"/>
              <a:t> </a:t>
            </a:r>
            <a:r>
              <a:rPr lang="en-US" dirty="0" err="1"/>
              <a:t>sẽ</a:t>
            </a:r>
            <a:r>
              <a:rPr lang="en-US" dirty="0"/>
              <a:t> </a:t>
            </a:r>
            <a:r>
              <a:rPr lang="en-US" dirty="0" err="1"/>
              <a:t>hướng</a:t>
            </a:r>
            <a:r>
              <a:rPr lang="en-US" dirty="0"/>
              <a:t> </a:t>
            </a:r>
            <a:r>
              <a:rPr lang="en-US" dirty="0" err="1"/>
              <a:t>dẫn</a:t>
            </a:r>
            <a:r>
              <a:rPr lang="en-US" dirty="0"/>
              <a:t> </a:t>
            </a:r>
            <a:r>
              <a:rPr lang="en-US" dirty="0" err="1"/>
              <a:t>cho</a:t>
            </a:r>
            <a:r>
              <a:rPr lang="en-US" dirty="0"/>
              <a:t> </a:t>
            </a:r>
            <a:r>
              <a:rPr lang="en-US" dirty="0" err="1"/>
              <a:t>các</a:t>
            </a:r>
            <a:r>
              <a:rPr lang="en-US" dirty="0"/>
              <a:t> </a:t>
            </a:r>
            <a:r>
              <a:rPr lang="en-US" dirty="0" err="1"/>
              <a:t>em</a:t>
            </a:r>
            <a:r>
              <a:rPr lang="en-US" dirty="0"/>
              <a:t> </a:t>
            </a:r>
            <a:r>
              <a:rPr lang="en-US" dirty="0" err="1"/>
              <a:t>luyện</a:t>
            </a:r>
            <a:r>
              <a:rPr lang="en-US" dirty="0"/>
              <a:t> </a:t>
            </a:r>
            <a:r>
              <a:rPr lang="en-US" dirty="0" err="1"/>
              <a:t>viết</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có</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này</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6</a:t>
            </a:fld>
            <a:endParaRPr lang="en-US"/>
          </a:p>
        </p:txBody>
      </p:sp>
    </p:spTree>
    <p:extLst>
      <p:ext uri="{BB962C8B-B14F-4D97-AF65-F5344CB8AC3E}">
        <p14:creationId xmlns:p14="http://schemas.microsoft.com/office/powerpoint/2010/main" val="135783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thơ</a:t>
            </a:r>
            <a:r>
              <a:rPr lang="en-US" dirty="0"/>
              <a:t> </a:t>
            </a:r>
            <a:r>
              <a:rPr lang="en-US" dirty="0" err="1"/>
              <a:t>này</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lưu</a:t>
            </a:r>
            <a:r>
              <a:rPr lang="en-US" dirty="0"/>
              <a:t> ý </a:t>
            </a:r>
            <a:r>
              <a:rPr lang="en-US" dirty="0" err="1"/>
              <a:t>một</a:t>
            </a:r>
            <a:r>
              <a:rPr lang="en-US" dirty="0"/>
              <a:t> </a:t>
            </a:r>
            <a:r>
              <a:rPr lang="en-US" dirty="0" err="1"/>
              <a:t>số</a:t>
            </a:r>
            <a:r>
              <a:rPr lang="en-US" dirty="0"/>
              <a:t> </a:t>
            </a:r>
            <a:r>
              <a:rPr lang="en-US" dirty="0" err="1"/>
              <a:t>từ</a:t>
            </a:r>
            <a:r>
              <a:rPr lang="en-US" dirty="0"/>
              <a:t> </a:t>
            </a:r>
            <a:r>
              <a:rPr lang="en-US" dirty="0" err="1"/>
              <a:t>ngữ</a:t>
            </a:r>
            <a:r>
              <a:rPr lang="en-US" dirty="0"/>
              <a:t> </a:t>
            </a:r>
            <a:r>
              <a:rPr lang="en-US" dirty="0" err="1"/>
              <a:t>sau</a:t>
            </a:r>
            <a:r>
              <a:rPr lang="en-US" dirty="0"/>
              <a:t>: </a:t>
            </a:r>
            <a:r>
              <a:rPr lang="en-US" dirty="0" err="1"/>
              <a:t>Từ</a:t>
            </a:r>
            <a:r>
              <a:rPr lang="en-US" dirty="0"/>
              <a:t> </a:t>
            </a:r>
            <a:r>
              <a:rPr lang="en-US" dirty="0" err="1"/>
              <a:t>đầu</a:t>
            </a:r>
            <a:r>
              <a:rPr lang="en-US" dirty="0"/>
              <a:t> </a:t>
            </a:r>
            <a:r>
              <a:rPr lang="en-US" dirty="0" err="1"/>
              <a:t>tiên</a:t>
            </a:r>
            <a:r>
              <a:rPr lang="en-US" dirty="0"/>
              <a:t> </a:t>
            </a:r>
            <a:r>
              <a:rPr lang="en-US" dirty="0" err="1"/>
              <a:t>là</a:t>
            </a:r>
            <a:r>
              <a:rPr lang="en-US" dirty="0"/>
              <a:t> </a:t>
            </a:r>
            <a:r>
              <a:rPr lang="en-US" dirty="0" err="1"/>
              <a:t>cặm</a:t>
            </a:r>
            <a:r>
              <a:rPr lang="en-US" dirty="0"/>
              <a:t> </a:t>
            </a:r>
            <a:r>
              <a:rPr lang="en-US" dirty="0" err="1"/>
              <a:t>cụi</a:t>
            </a:r>
            <a:r>
              <a:rPr lang="en-US" dirty="0"/>
              <a:t>, </a:t>
            </a:r>
            <a:r>
              <a:rPr lang="en-US" dirty="0" err="1"/>
              <a:t>trong</a:t>
            </a:r>
            <a:r>
              <a:rPr lang="en-US" dirty="0"/>
              <a:t> </a:t>
            </a:r>
            <a:r>
              <a:rPr lang="en-US" dirty="0" err="1"/>
              <a:t>tiếng</a:t>
            </a:r>
            <a:r>
              <a:rPr lang="en-US" dirty="0"/>
              <a:t> </a:t>
            </a:r>
            <a:r>
              <a:rPr lang="en-US" dirty="0" err="1"/>
              <a:t>cặm</a:t>
            </a:r>
            <a:r>
              <a:rPr lang="en-US" dirty="0"/>
              <a:t> </a:t>
            </a:r>
            <a:r>
              <a:rPr lang="en-US" dirty="0" err="1"/>
              <a:t>các</a:t>
            </a:r>
            <a:r>
              <a:rPr lang="en-US" dirty="0"/>
              <a:t> </a:t>
            </a:r>
            <a:r>
              <a:rPr lang="en-US" dirty="0" err="1"/>
              <a:t>cần</a:t>
            </a:r>
            <a:r>
              <a:rPr lang="en-US" dirty="0"/>
              <a:t> </a:t>
            </a:r>
            <a:r>
              <a:rPr lang="en-US" dirty="0" err="1"/>
              <a:t>chú</a:t>
            </a:r>
            <a:r>
              <a:rPr lang="en-US" dirty="0"/>
              <a:t> ý </a:t>
            </a:r>
            <a:r>
              <a:rPr lang="en-US" dirty="0" err="1"/>
              <a:t>vần</a:t>
            </a:r>
            <a:r>
              <a:rPr lang="en-US" dirty="0"/>
              <a:t> </a:t>
            </a:r>
            <a:r>
              <a:rPr lang="en-US" dirty="0" err="1"/>
              <a:t>ăn</a:t>
            </a:r>
            <a:r>
              <a:rPr lang="en-US" dirty="0"/>
              <a:t> </a:t>
            </a:r>
            <a:r>
              <a:rPr lang="en-US" dirty="0" err="1"/>
              <a:t>và</a:t>
            </a:r>
            <a:r>
              <a:rPr lang="en-US" dirty="0"/>
              <a:t> </a:t>
            </a:r>
            <a:r>
              <a:rPr lang="en-US" dirty="0" err="1"/>
              <a:t>vần</a:t>
            </a:r>
            <a:r>
              <a:rPr lang="en-US" dirty="0"/>
              <a:t> </a:t>
            </a:r>
            <a:r>
              <a:rPr lang="en-US" dirty="0" err="1"/>
              <a:t>ăm</a:t>
            </a:r>
            <a:r>
              <a:rPr lang="en-US" dirty="0"/>
              <a:t>, </a:t>
            </a:r>
            <a:r>
              <a:rPr lang="en-US" dirty="0" err="1"/>
              <a:t>trong</a:t>
            </a:r>
            <a:r>
              <a:rPr lang="en-US" dirty="0"/>
              <a:t> </a:t>
            </a:r>
            <a:r>
              <a:rPr lang="en-US" dirty="0" err="1"/>
              <a:t>tiếng</a:t>
            </a:r>
            <a:r>
              <a:rPr lang="en-US" dirty="0"/>
              <a:t> </a:t>
            </a:r>
            <a:r>
              <a:rPr lang="en-US" dirty="0" err="1"/>
              <a:t>cụi</a:t>
            </a:r>
            <a:r>
              <a:rPr lang="en-US" dirty="0"/>
              <a:t> </a:t>
            </a:r>
            <a:r>
              <a:rPr lang="en-US" dirty="0" err="1"/>
              <a:t>các</a:t>
            </a:r>
            <a:r>
              <a:rPr lang="en-US" dirty="0"/>
              <a:t> </a:t>
            </a:r>
            <a:r>
              <a:rPr lang="en-US" dirty="0" err="1"/>
              <a:t>em</a:t>
            </a:r>
            <a:r>
              <a:rPr lang="en-US" dirty="0"/>
              <a:t> </a:t>
            </a:r>
            <a:r>
              <a:rPr lang="en-US" dirty="0" err="1"/>
              <a:t>phân</a:t>
            </a:r>
            <a:r>
              <a:rPr lang="en-US" dirty="0"/>
              <a:t> </a:t>
            </a:r>
            <a:r>
              <a:rPr lang="en-US" dirty="0" err="1"/>
              <a:t>biệt</a:t>
            </a:r>
            <a:r>
              <a:rPr lang="en-US" dirty="0"/>
              <a:t> </a:t>
            </a:r>
            <a:r>
              <a:rPr lang="en-US" dirty="0" err="1"/>
              <a:t>ần</a:t>
            </a:r>
            <a:r>
              <a:rPr lang="en-US" dirty="0"/>
              <a:t> </a:t>
            </a:r>
            <a:r>
              <a:rPr lang="en-US" dirty="0" err="1"/>
              <a:t>ui</a:t>
            </a:r>
            <a:r>
              <a:rPr lang="en-US" dirty="0"/>
              <a:t> </a:t>
            </a:r>
            <a:r>
              <a:rPr lang="en-US" dirty="0" err="1"/>
              <a:t>và</a:t>
            </a:r>
            <a:r>
              <a:rPr lang="en-US" dirty="0"/>
              <a:t> </a:t>
            </a:r>
            <a:r>
              <a:rPr lang="en-US" dirty="0" err="1"/>
              <a:t>thanh</a:t>
            </a:r>
            <a:r>
              <a:rPr lang="en-US" dirty="0"/>
              <a:t> </a:t>
            </a:r>
            <a:r>
              <a:rPr lang="en-US" dirty="0" err="1"/>
              <a:t>nặng</a:t>
            </a:r>
            <a:r>
              <a:rPr lang="en-US" dirty="0"/>
              <a:t>. </a:t>
            </a:r>
            <a:r>
              <a:rPr lang="en-US" dirty="0" err="1"/>
              <a:t>Các</a:t>
            </a:r>
            <a:r>
              <a:rPr lang="en-US" dirty="0"/>
              <a:t> </a:t>
            </a:r>
            <a:r>
              <a:rPr lang="en-US" dirty="0" err="1"/>
              <a:t>em</a:t>
            </a:r>
            <a:r>
              <a:rPr lang="en-US" dirty="0"/>
              <a:t> </a:t>
            </a:r>
            <a:r>
              <a:rPr lang="en-US" dirty="0" err="1"/>
              <a:t>đọc</a:t>
            </a:r>
            <a:r>
              <a:rPr lang="en-US" dirty="0"/>
              <a:t> </a:t>
            </a:r>
            <a:r>
              <a:rPr lang="en-US" dirty="0" err="1"/>
              <a:t>lại</a:t>
            </a:r>
            <a:r>
              <a:rPr lang="en-US" dirty="0"/>
              <a:t> </a:t>
            </a:r>
            <a:r>
              <a:rPr lang="en-US" dirty="0" err="1"/>
              <a:t>cho</a:t>
            </a:r>
            <a:r>
              <a:rPr lang="en-US" dirty="0"/>
              <a:t> </a:t>
            </a:r>
            <a:r>
              <a:rPr lang="en-US" dirty="0" err="1"/>
              <a:t>thầy</a:t>
            </a:r>
            <a:r>
              <a:rPr lang="en-US" dirty="0"/>
              <a:t>…… </a:t>
            </a:r>
            <a:r>
              <a:rPr lang="en-US" dirty="0" err="1"/>
              <a:t>Từ</a:t>
            </a:r>
            <a:r>
              <a:rPr lang="en-US" dirty="0"/>
              <a:t> </a:t>
            </a:r>
            <a:r>
              <a:rPr lang="en-US" dirty="0" err="1"/>
              <a:t>tiếp</a:t>
            </a:r>
            <a:r>
              <a:rPr lang="en-US" dirty="0"/>
              <a:t> </a:t>
            </a:r>
            <a:r>
              <a:rPr lang="en-US" dirty="0" err="1"/>
              <a:t>theo</a:t>
            </a:r>
            <a:r>
              <a:rPr lang="en-US" dirty="0"/>
              <a:t> </a:t>
            </a:r>
            <a:r>
              <a:rPr lang="en-US" dirty="0" err="1"/>
              <a:t>là</a:t>
            </a:r>
            <a:r>
              <a:rPr lang="en-US" dirty="0"/>
              <a:t> </a:t>
            </a:r>
            <a:r>
              <a:rPr lang="en-US" dirty="0" err="1"/>
              <a:t>Bặm</a:t>
            </a:r>
            <a:r>
              <a:rPr lang="en-US" dirty="0"/>
              <a:t> </a:t>
            </a:r>
            <a:r>
              <a:rPr lang="en-US" dirty="0" err="1"/>
              <a:t>môi</a:t>
            </a:r>
            <a:r>
              <a:rPr lang="en-US" dirty="0"/>
              <a:t>, </a:t>
            </a:r>
            <a:r>
              <a:rPr lang="en-US" dirty="0" err="1"/>
              <a:t>trong</a:t>
            </a:r>
            <a:r>
              <a:rPr lang="en-US" dirty="0"/>
              <a:t> </a:t>
            </a:r>
            <a:r>
              <a:rPr lang="en-US" dirty="0" err="1"/>
              <a:t>tiếng</a:t>
            </a:r>
            <a:r>
              <a:rPr lang="en-US" dirty="0"/>
              <a:t> </a:t>
            </a:r>
            <a:r>
              <a:rPr lang="en-US" dirty="0" err="1"/>
              <a:t>bặm</a:t>
            </a:r>
            <a:r>
              <a:rPr lang="en-US" dirty="0"/>
              <a:t> </a:t>
            </a:r>
            <a:r>
              <a:rPr lang="en-US" dirty="0" err="1"/>
              <a:t>các</a:t>
            </a:r>
            <a:r>
              <a:rPr lang="en-US" dirty="0"/>
              <a:t> </a:t>
            </a:r>
            <a:r>
              <a:rPr lang="en-US" dirty="0" err="1"/>
              <a:t>em</a:t>
            </a:r>
            <a:r>
              <a:rPr lang="en-US" dirty="0"/>
              <a:t> </a:t>
            </a:r>
            <a:r>
              <a:rPr lang="en-US" dirty="0" err="1"/>
              <a:t>cũng</a:t>
            </a:r>
            <a:r>
              <a:rPr lang="en-US" dirty="0"/>
              <a:t> </a:t>
            </a:r>
            <a:r>
              <a:rPr lang="en-US" dirty="0" err="1"/>
              <a:t>chú</a:t>
            </a:r>
            <a:r>
              <a:rPr lang="en-US" dirty="0"/>
              <a:t> ý </a:t>
            </a:r>
            <a:r>
              <a:rPr lang="en-US" dirty="0" err="1"/>
              <a:t>vần</a:t>
            </a:r>
            <a:r>
              <a:rPr lang="en-US" dirty="0"/>
              <a:t> </a:t>
            </a:r>
            <a:r>
              <a:rPr lang="en-US" dirty="0" err="1"/>
              <a:t>ăm</a:t>
            </a:r>
            <a:r>
              <a:rPr lang="en-US" dirty="0"/>
              <a:t> </a:t>
            </a:r>
            <a:r>
              <a:rPr lang="en-US" dirty="0" err="1"/>
              <a:t>và</a:t>
            </a:r>
            <a:r>
              <a:rPr lang="en-US" dirty="0"/>
              <a:t> </a:t>
            </a:r>
            <a:r>
              <a:rPr lang="en-US" dirty="0" err="1"/>
              <a:t>thanh</a:t>
            </a:r>
            <a:r>
              <a:rPr lang="en-US" dirty="0"/>
              <a:t> </a:t>
            </a:r>
            <a:r>
              <a:rPr lang="en-US" dirty="0" err="1"/>
              <a:t>nặng</a:t>
            </a:r>
            <a:r>
              <a:rPr lang="en-US" dirty="0"/>
              <a:t>, </a:t>
            </a:r>
            <a:r>
              <a:rPr lang="en-US" dirty="0" err="1"/>
              <a:t>và</a:t>
            </a:r>
            <a:r>
              <a:rPr lang="en-US" dirty="0"/>
              <a:t> </a:t>
            </a:r>
            <a:r>
              <a:rPr lang="en-US" dirty="0" err="1"/>
              <a:t>trong</a:t>
            </a:r>
            <a:r>
              <a:rPr lang="en-US" dirty="0"/>
              <a:t> </a:t>
            </a:r>
            <a:r>
              <a:rPr lang="en-US" dirty="0" err="1"/>
              <a:t>tiếng</a:t>
            </a:r>
            <a:r>
              <a:rPr lang="en-US" dirty="0"/>
              <a:t> </a:t>
            </a:r>
            <a:r>
              <a:rPr lang="en-US" dirty="0" err="1"/>
              <a:t>môi</a:t>
            </a:r>
            <a:r>
              <a:rPr lang="en-US" dirty="0"/>
              <a:t> </a:t>
            </a:r>
            <a:r>
              <a:rPr lang="en-US" dirty="0" err="1"/>
              <a:t>các</a:t>
            </a:r>
            <a:r>
              <a:rPr lang="en-US" dirty="0"/>
              <a:t> </a:t>
            </a:r>
            <a:r>
              <a:rPr lang="en-US" dirty="0" err="1"/>
              <a:t>em</a:t>
            </a:r>
            <a:r>
              <a:rPr lang="en-US" dirty="0"/>
              <a:t> </a:t>
            </a:r>
            <a:r>
              <a:rPr lang="en-US" dirty="0" err="1"/>
              <a:t>chú</a:t>
            </a:r>
            <a:r>
              <a:rPr lang="en-US" dirty="0"/>
              <a:t> ý </a:t>
            </a:r>
            <a:r>
              <a:rPr lang="en-US" dirty="0" err="1"/>
              <a:t>cho</a:t>
            </a:r>
            <a:r>
              <a:rPr lang="en-US" dirty="0"/>
              <a:t> </a:t>
            </a:r>
            <a:r>
              <a:rPr lang="en-US" dirty="0" err="1"/>
              <a:t>thầy</a:t>
            </a:r>
            <a:r>
              <a:rPr lang="en-US" dirty="0"/>
              <a:t> </a:t>
            </a:r>
            <a:r>
              <a:rPr lang="en-US" dirty="0" err="1"/>
              <a:t>vần</a:t>
            </a:r>
            <a:r>
              <a:rPr lang="en-US" dirty="0"/>
              <a:t> </a:t>
            </a:r>
            <a:r>
              <a:rPr lang="en-US" dirty="0" err="1"/>
              <a:t>ôi</a:t>
            </a:r>
            <a:r>
              <a:rPr lang="en-US" dirty="0"/>
              <a:t>…. </a:t>
            </a:r>
            <a:r>
              <a:rPr lang="en-US" dirty="0" err="1"/>
              <a:t>Các</a:t>
            </a:r>
            <a:r>
              <a:rPr lang="en-US" dirty="0"/>
              <a:t> </a:t>
            </a:r>
            <a:r>
              <a:rPr lang="en-US" dirty="0" err="1"/>
              <a:t>em</a:t>
            </a:r>
            <a:r>
              <a:rPr lang="en-US" dirty="0"/>
              <a:t> </a:t>
            </a:r>
            <a:r>
              <a:rPr lang="en-US" dirty="0" err="1"/>
              <a:t>đọc</a:t>
            </a:r>
            <a:r>
              <a:rPr lang="en-US" dirty="0"/>
              <a:t> </a:t>
            </a:r>
            <a:r>
              <a:rPr lang="en-US" dirty="0" err="1"/>
              <a:t>lại</a:t>
            </a:r>
            <a:r>
              <a:rPr lang="en-US" dirty="0"/>
              <a:t> </a:t>
            </a:r>
            <a:r>
              <a:rPr lang="en-US" dirty="0" err="1"/>
              <a:t>cho</a:t>
            </a:r>
            <a:r>
              <a:rPr lang="en-US" dirty="0"/>
              <a:t> </a:t>
            </a:r>
            <a:r>
              <a:rPr lang="en-US" dirty="0" err="1"/>
              <a:t>thầy</a:t>
            </a:r>
            <a:r>
              <a:rPr lang="en-US" dirty="0"/>
              <a:t>. </a:t>
            </a:r>
            <a:r>
              <a:rPr lang="en-US" dirty="0" err="1"/>
              <a:t>Từ</a:t>
            </a:r>
            <a:r>
              <a:rPr lang="en-US" dirty="0"/>
              <a:t> </a:t>
            </a:r>
            <a:r>
              <a:rPr lang="en-US" dirty="0" err="1"/>
              <a:t>thứ</a:t>
            </a:r>
            <a:r>
              <a:rPr lang="en-US" dirty="0"/>
              <a:t> 3 </a:t>
            </a:r>
            <a:r>
              <a:rPr lang="en-US" dirty="0" err="1"/>
              <a:t>là</a:t>
            </a:r>
            <a:r>
              <a:rPr lang="en-US" dirty="0"/>
              <a:t> </a:t>
            </a:r>
            <a:r>
              <a:rPr lang="en-US" dirty="0" err="1"/>
              <a:t>Miệt</a:t>
            </a:r>
            <a:r>
              <a:rPr lang="en-US" dirty="0"/>
              <a:t> </a:t>
            </a:r>
            <a:r>
              <a:rPr lang="en-US" dirty="0" err="1"/>
              <a:t>mài</a:t>
            </a:r>
            <a:r>
              <a:rPr lang="en-US" dirty="0"/>
              <a:t>. </a:t>
            </a:r>
            <a:r>
              <a:rPr lang="en-US" dirty="0" err="1"/>
              <a:t>Trong</a:t>
            </a:r>
            <a:r>
              <a:rPr lang="en-US" dirty="0"/>
              <a:t> </a:t>
            </a:r>
            <a:r>
              <a:rPr lang="en-US" dirty="0" err="1"/>
              <a:t>tiếng</a:t>
            </a:r>
            <a:r>
              <a:rPr lang="en-US" dirty="0"/>
              <a:t> </a:t>
            </a:r>
            <a:r>
              <a:rPr lang="en-US" dirty="0" err="1"/>
              <a:t>miệt</a:t>
            </a:r>
            <a:r>
              <a:rPr lang="en-US" dirty="0"/>
              <a:t> </a:t>
            </a:r>
            <a:r>
              <a:rPr lang="en-US" dirty="0" err="1"/>
              <a:t>các</a:t>
            </a:r>
            <a:r>
              <a:rPr lang="en-US" dirty="0"/>
              <a:t> </a:t>
            </a:r>
            <a:r>
              <a:rPr lang="en-US" dirty="0" err="1"/>
              <a:t>em</a:t>
            </a:r>
            <a:r>
              <a:rPr lang="en-US" dirty="0"/>
              <a:t> </a:t>
            </a:r>
            <a:r>
              <a:rPr lang="en-US" dirty="0" err="1"/>
              <a:t>phân</a:t>
            </a:r>
            <a:r>
              <a:rPr lang="en-US" dirty="0"/>
              <a:t> </a:t>
            </a:r>
            <a:r>
              <a:rPr lang="en-US" dirty="0" err="1"/>
              <a:t>biệt</a:t>
            </a:r>
            <a:r>
              <a:rPr lang="en-US" dirty="0"/>
              <a:t> </a:t>
            </a:r>
            <a:r>
              <a:rPr lang="en-US" dirty="0" err="1"/>
              <a:t>vần</a:t>
            </a:r>
            <a:r>
              <a:rPr lang="en-US" dirty="0"/>
              <a:t> </a:t>
            </a:r>
            <a:r>
              <a:rPr lang="en-US" dirty="0" err="1"/>
              <a:t>iêt</a:t>
            </a:r>
            <a:r>
              <a:rPr lang="en-US" dirty="0"/>
              <a:t> </a:t>
            </a:r>
            <a:r>
              <a:rPr lang="en-US" dirty="0" err="1"/>
              <a:t>và</a:t>
            </a:r>
            <a:r>
              <a:rPr lang="en-US" dirty="0"/>
              <a:t> </a:t>
            </a:r>
            <a:r>
              <a:rPr lang="en-US" dirty="0" err="1"/>
              <a:t>vần</a:t>
            </a:r>
            <a:r>
              <a:rPr lang="en-US" dirty="0"/>
              <a:t> </a:t>
            </a:r>
            <a:r>
              <a:rPr lang="en-US" dirty="0" err="1"/>
              <a:t>iếc</a:t>
            </a:r>
            <a:r>
              <a:rPr lang="en-US" dirty="0"/>
              <a:t>, </a:t>
            </a:r>
            <a:r>
              <a:rPr lang="en-US" dirty="0" err="1"/>
              <a:t>trong</a:t>
            </a:r>
            <a:r>
              <a:rPr lang="en-US" dirty="0"/>
              <a:t> </a:t>
            </a:r>
            <a:r>
              <a:rPr lang="en-US" dirty="0" err="1"/>
              <a:t>tiếng</a:t>
            </a:r>
            <a:r>
              <a:rPr lang="en-US" dirty="0"/>
              <a:t> </a:t>
            </a:r>
            <a:r>
              <a:rPr lang="en-US" dirty="0" err="1"/>
              <a:t>mài</a:t>
            </a:r>
            <a:r>
              <a:rPr lang="en-US" dirty="0"/>
              <a:t> </a:t>
            </a:r>
            <a:r>
              <a:rPr lang="en-US" dirty="0" err="1"/>
              <a:t>các</a:t>
            </a:r>
            <a:r>
              <a:rPr lang="en-US" dirty="0"/>
              <a:t> </a:t>
            </a:r>
            <a:r>
              <a:rPr lang="en-US" dirty="0" err="1"/>
              <a:t>em</a:t>
            </a:r>
            <a:r>
              <a:rPr lang="en-US" dirty="0"/>
              <a:t> </a:t>
            </a:r>
            <a:r>
              <a:rPr lang="en-US" dirty="0" err="1"/>
              <a:t>chú</a:t>
            </a:r>
            <a:r>
              <a:rPr lang="en-US" dirty="0"/>
              <a:t> ý </a:t>
            </a:r>
            <a:r>
              <a:rPr lang="en-US" dirty="0" err="1"/>
              <a:t>vần</a:t>
            </a:r>
            <a:r>
              <a:rPr lang="en-US" dirty="0"/>
              <a:t> ai </a:t>
            </a:r>
            <a:r>
              <a:rPr lang="en-US" dirty="0" err="1"/>
              <a:t>và</a:t>
            </a:r>
            <a:r>
              <a:rPr lang="en-US" dirty="0"/>
              <a:t> </a:t>
            </a:r>
            <a:r>
              <a:rPr lang="en-US" dirty="0" err="1"/>
              <a:t>vần</a:t>
            </a:r>
            <a:r>
              <a:rPr lang="en-US" dirty="0"/>
              <a:t> ay, </a:t>
            </a:r>
            <a:r>
              <a:rPr lang="en-US" dirty="0" err="1"/>
              <a:t>các</a:t>
            </a:r>
            <a:r>
              <a:rPr lang="en-US" dirty="0"/>
              <a:t> </a:t>
            </a:r>
            <a:r>
              <a:rPr lang="en-US" dirty="0" err="1"/>
              <a:t>em</a:t>
            </a:r>
            <a:r>
              <a:rPr lang="en-US" dirty="0"/>
              <a:t> </a:t>
            </a:r>
            <a:r>
              <a:rPr lang="en-US" dirty="0" err="1"/>
              <a:t>đọc</a:t>
            </a:r>
            <a:r>
              <a:rPr lang="en-US" dirty="0"/>
              <a:t> </a:t>
            </a:r>
            <a:r>
              <a:rPr lang="en-US" dirty="0" err="1"/>
              <a:t>lại</a:t>
            </a:r>
            <a:r>
              <a:rPr lang="en-US" dirty="0"/>
              <a:t> </a:t>
            </a:r>
            <a:r>
              <a:rPr lang="en-US" dirty="0" err="1"/>
              <a:t>cho</a:t>
            </a:r>
            <a:r>
              <a:rPr lang="en-US" dirty="0"/>
              <a:t> </a:t>
            </a:r>
            <a:r>
              <a:rPr lang="en-US" dirty="0" err="1"/>
              <a:t>thày</a:t>
            </a:r>
            <a:r>
              <a:rPr lang="en-US" dirty="0"/>
              <a:t>…. </a:t>
            </a:r>
            <a:r>
              <a:rPr lang="en-US" dirty="0" err="1"/>
              <a:t>Từ</a:t>
            </a:r>
            <a:r>
              <a:rPr lang="en-US" dirty="0"/>
              <a:t> </a:t>
            </a:r>
            <a:r>
              <a:rPr lang="en-US" dirty="0" err="1"/>
              <a:t>cuối</a:t>
            </a:r>
            <a:r>
              <a:rPr lang="en-US" dirty="0"/>
              <a:t> </a:t>
            </a:r>
            <a:r>
              <a:rPr lang="en-US" dirty="0" err="1"/>
              <a:t>cùng</a:t>
            </a:r>
            <a:r>
              <a:rPr lang="en-US" dirty="0"/>
              <a:t> </a:t>
            </a:r>
            <a:r>
              <a:rPr lang="en-US" dirty="0" err="1"/>
              <a:t>là</a:t>
            </a:r>
            <a:r>
              <a:rPr lang="en-US" dirty="0"/>
              <a:t> </a:t>
            </a:r>
            <a:r>
              <a:rPr lang="en-US" dirty="0" err="1"/>
              <a:t>từ</a:t>
            </a:r>
            <a:r>
              <a:rPr lang="en-US" dirty="0"/>
              <a:t> </a:t>
            </a:r>
            <a:r>
              <a:rPr lang="en-US" dirty="0" err="1"/>
              <a:t>mải</a:t>
            </a:r>
            <a:r>
              <a:rPr lang="en-US" dirty="0"/>
              <a:t> </a:t>
            </a:r>
            <a:r>
              <a:rPr lang="en-US" dirty="0" err="1"/>
              <a:t>mê</a:t>
            </a:r>
            <a:r>
              <a:rPr lang="en-US" dirty="0"/>
              <a:t>, </a:t>
            </a:r>
            <a:r>
              <a:rPr lang="en-US" dirty="0" err="1"/>
              <a:t>Trong</a:t>
            </a:r>
            <a:r>
              <a:rPr lang="en-US" dirty="0"/>
              <a:t> </a:t>
            </a:r>
            <a:r>
              <a:rPr lang="en-US" dirty="0" err="1"/>
              <a:t>tiếng</a:t>
            </a:r>
            <a:r>
              <a:rPr lang="en-US" dirty="0"/>
              <a:t> </a:t>
            </a:r>
            <a:r>
              <a:rPr lang="en-US" dirty="0" err="1"/>
              <a:t>mải</a:t>
            </a:r>
            <a:r>
              <a:rPr lang="en-US" dirty="0"/>
              <a:t> </a:t>
            </a:r>
            <a:r>
              <a:rPr lang="en-US" dirty="0" err="1"/>
              <a:t>các</a:t>
            </a:r>
            <a:r>
              <a:rPr lang="en-US" dirty="0"/>
              <a:t> </a:t>
            </a:r>
            <a:r>
              <a:rPr lang="en-US" dirty="0" err="1"/>
              <a:t>em</a:t>
            </a:r>
            <a:r>
              <a:rPr lang="en-US" dirty="0"/>
              <a:t> </a:t>
            </a:r>
            <a:r>
              <a:rPr lang="en-US" dirty="0" err="1"/>
              <a:t>cũng</a:t>
            </a:r>
            <a:r>
              <a:rPr lang="en-US" dirty="0"/>
              <a:t> </a:t>
            </a:r>
            <a:r>
              <a:rPr lang="en-US" dirty="0" err="1"/>
              <a:t>chú</a:t>
            </a:r>
            <a:r>
              <a:rPr lang="en-US" dirty="0"/>
              <a:t> ý </a:t>
            </a:r>
            <a:r>
              <a:rPr lang="en-US" dirty="0" err="1"/>
              <a:t>cho</a:t>
            </a:r>
            <a:r>
              <a:rPr lang="en-US" dirty="0"/>
              <a:t> </a:t>
            </a:r>
            <a:r>
              <a:rPr lang="en-US" dirty="0" err="1"/>
              <a:t>thày</a:t>
            </a:r>
            <a:r>
              <a:rPr lang="en-US" dirty="0"/>
              <a:t> </a:t>
            </a:r>
            <a:r>
              <a:rPr lang="en-US" dirty="0" err="1"/>
              <a:t>vần</a:t>
            </a:r>
            <a:r>
              <a:rPr lang="en-US" dirty="0"/>
              <a:t> ai </a:t>
            </a:r>
            <a:r>
              <a:rPr lang="en-US" dirty="0" err="1"/>
              <a:t>và</a:t>
            </a:r>
            <a:r>
              <a:rPr lang="en-US" dirty="0"/>
              <a:t> </a:t>
            </a:r>
            <a:r>
              <a:rPr lang="en-US" dirty="0" err="1"/>
              <a:t>thanh</a:t>
            </a:r>
            <a:r>
              <a:rPr lang="en-US" dirty="0"/>
              <a:t> </a:t>
            </a:r>
            <a:r>
              <a:rPr lang="en-US" dirty="0" err="1"/>
              <a:t>hỏi</a:t>
            </a:r>
            <a:r>
              <a:rPr lang="en-US" dirty="0"/>
              <a:t> . </a:t>
            </a:r>
            <a:r>
              <a:rPr lang="en-US" dirty="0" err="1"/>
              <a:t>Các</a:t>
            </a:r>
            <a:r>
              <a:rPr lang="en-US" dirty="0"/>
              <a:t> </a:t>
            </a:r>
            <a:r>
              <a:rPr lang="en-US" dirty="0" err="1"/>
              <a:t>em</a:t>
            </a:r>
            <a:r>
              <a:rPr lang="en-US" dirty="0"/>
              <a:t> </a:t>
            </a:r>
            <a:r>
              <a:rPr lang="en-US" dirty="0" err="1"/>
              <a:t>đọc</a:t>
            </a:r>
            <a:r>
              <a:rPr lang="en-US" dirty="0"/>
              <a:t> </a:t>
            </a:r>
            <a:r>
              <a:rPr lang="en-US" dirty="0" err="1"/>
              <a:t>lại</a:t>
            </a:r>
            <a:r>
              <a:rPr lang="en-US" dirty="0"/>
              <a:t> </a:t>
            </a:r>
            <a:r>
              <a:rPr lang="en-US" dirty="0" err="1"/>
              <a:t>cho</a:t>
            </a:r>
            <a:r>
              <a:rPr lang="en-US" dirty="0"/>
              <a:t> </a:t>
            </a:r>
            <a:r>
              <a:rPr lang="en-US" dirty="0" err="1"/>
              <a:t>thầy</a:t>
            </a:r>
            <a:r>
              <a:rPr lang="en-US" dirty="0"/>
              <a:t>… </a:t>
            </a:r>
            <a:r>
              <a:rPr lang="en-US" dirty="0" err="1"/>
              <a:t>mải</a:t>
            </a:r>
            <a:r>
              <a:rPr lang="en-US" dirty="0"/>
              <a:t> </a:t>
            </a:r>
            <a:r>
              <a:rPr lang="en-US" dirty="0" err="1"/>
              <a:t>mê</a:t>
            </a:r>
            <a:r>
              <a:rPr lang="en-US" dirty="0"/>
              <a:t>. </a:t>
            </a:r>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nghe</a:t>
            </a:r>
            <a:r>
              <a:rPr lang="en-US" dirty="0"/>
              <a:t> </a:t>
            </a:r>
            <a:r>
              <a:rPr lang="en-US" dirty="0" err="1"/>
              <a:t>thầy</a:t>
            </a:r>
            <a:r>
              <a:rPr lang="en-US" dirty="0"/>
              <a:t> </a:t>
            </a:r>
            <a:r>
              <a:rPr lang="en-US" dirty="0" err="1"/>
              <a:t>đọc</a:t>
            </a:r>
            <a:r>
              <a:rPr lang="en-US" dirty="0"/>
              <a:t> </a:t>
            </a:r>
            <a:r>
              <a:rPr lang="en-US" dirty="0" err="1"/>
              <a:t>lại</a:t>
            </a:r>
            <a:r>
              <a:rPr lang="en-US" dirty="0"/>
              <a:t> </a:t>
            </a:r>
            <a:r>
              <a:rPr lang="en-US" dirty="0" err="1"/>
              <a:t>cả</a:t>
            </a:r>
            <a:r>
              <a:rPr lang="en-US" dirty="0"/>
              <a:t> 4 </a:t>
            </a:r>
            <a:r>
              <a:rPr lang="en-US" dirty="0" err="1"/>
              <a:t>từ</a:t>
            </a:r>
            <a:r>
              <a:rPr lang="en-US" dirty="0"/>
              <a:t> </a:t>
            </a:r>
            <a:r>
              <a:rPr lang="en-US" dirty="0" err="1"/>
              <a:t>và</a:t>
            </a:r>
            <a:r>
              <a:rPr lang="en-US" dirty="0"/>
              <a:t> </a:t>
            </a:r>
            <a:r>
              <a:rPr lang="en-US" dirty="0" err="1"/>
              <a:t>viết</a:t>
            </a:r>
            <a:r>
              <a:rPr lang="en-US" dirty="0"/>
              <a:t> </a:t>
            </a:r>
            <a:r>
              <a:rPr lang="en-US" dirty="0" err="1"/>
              <a:t>lại</a:t>
            </a:r>
            <a:r>
              <a:rPr lang="en-US" dirty="0"/>
              <a:t> </a:t>
            </a:r>
            <a:r>
              <a:rPr lang="en-US" dirty="0" err="1"/>
              <a:t>cho</a:t>
            </a:r>
            <a:r>
              <a:rPr lang="en-US" dirty="0"/>
              <a:t> </a:t>
            </a:r>
            <a:r>
              <a:rPr lang="en-US" dirty="0" err="1"/>
              <a:t>đúng</a:t>
            </a:r>
            <a:r>
              <a:rPr lang="en-US" dirty="0"/>
              <a:t> </a:t>
            </a:r>
            <a:r>
              <a:rPr lang="en-US" dirty="0" err="1"/>
              <a:t>vào</a:t>
            </a:r>
            <a:r>
              <a:rPr lang="en-US" dirty="0"/>
              <a:t> </a:t>
            </a:r>
            <a:r>
              <a:rPr lang="en-US" dirty="0" err="1"/>
              <a:t>vở</a:t>
            </a:r>
            <a:r>
              <a:rPr lang="en-US" dirty="0"/>
              <a:t> </a:t>
            </a:r>
            <a:r>
              <a:rPr lang="en-US" dirty="0" err="1"/>
              <a:t>nháp</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7</a:t>
            </a:fld>
            <a:endParaRPr lang="en-US"/>
          </a:p>
        </p:txBody>
      </p:sp>
    </p:spTree>
    <p:extLst>
      <p:ext uri="{BB962C8B-B14F-4D97-AF65-F5344CB8AC3E}">
        <p14:creationId xmlns:p14="http://schemas.microsoft.com/office/powerpoint/2010/main" val="404619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rèn</a:t>
            </a:r>
            <a:r>
              <a:rPr lang="en-US" dirty="0"/>
              <a:t> </a:t>
            </a:r>
            <a:r>
              <a:rPr lang="en-US" dirty="0" err="1"/>
              <a:t>viết</a:t>
            </a:r>
            <a:r>
              <a:rPr lang="en-US" dirty="0"/>
              <a:t> </a:t>
            </a:r>
            <a:r>
              <a:rPr lang="en-US" dirty="0" err="1"/>
              <a:t>từ</a:t>
            </a:r>
            <a:r>
              <a:rPr lang="en-US" dirty="0"/>
              <a:t> </a:t>
            </a:r>
            <a:r>
              <a:rPr lang="en-US" dirty="0" err="1"/>
              <a:t>khó</a:t>
            </a:r>
            <a:r>
              <a:rPr lang="en-US" dirty="0"/>
              <a:t> </a:t>
            </a:r>
            <a:r>
              <a:rPr lang="en-US" dirty="0" err="1"/>
              <a:t>xong</a:t>
            </a:r>
            <a:r>
              <a:rPr lang="en-US" dirty="0"/>
              <a:t> </a:t>
            </a:r>
            <a:r>
              <a:rPr lang="en-US" dirty="0" err="1"/>
              <a:t>rồi</a:t>
            </a:r>
            <a:r>
              <a:rPr lang="en-US" dirty="0"/>
              <a:t>. </a:t>
            </a:r>
            <a:r>
              <a:rPr lang="en-US" dirty="0" err="1"/>
              <a:t>Bgiờ</a:t>
            </a:r>
            <a:r>
              <a:rPr lang="en-US" dirty="0"/>
              <a:t> </a:t>
            </a:r>
            <a:r>
              <a:rPr lang="en-US" dirty="0" err="1"/>
              <a:t>các</a:t>
            </a:r>
            <a:r>
              <a:rPr lang="en-US" dirty="0"/>
              <a:t> </a:t>
            </a:r>
            <a:r>
              <a:rPr lang="en-US" dirty="0" err="1"/>
              <a:t>em</a:t>
            </a:r>
            <a:r>
              <a:rPr lang="en-US" dirty="0"/>
              <a:t> </a:t>
            </a:r>
            <a:r>
              <a:rPr lang="en-US" dirty="0" err="1"/>
              <a:t>cùng</a:t>
            </a:r>
            <a:r>
              <a:rPr lang="en-US" dirty="0"/>
              <a:t> Nghe </a:t>
            </a:r>
            <a:r>
              <a:rPr lang="en-US" dirty="0" err="1"/>
              <a:t>thầy</a:t>
            </a:r>
            <a:r>
              <a:rPr lang="en-US" dirty="0"/>
              <a:t> </a:t>
            </a:r>
            <a:r>
              <a:rPr lang="en-US" dirty="0" err="1"/>
              <a:t>đọc</a:t>
            </a:r>
            <a:r>
              <a:rPr lang="en-US" dirty="0"/>
              <a:t> </a:t>
            </a:r>
            <a:r>
              <a:rPr lang="en-US" dirty="0" err="1"/>
              <a:t>lại</a:t>
            </a:r>
            <a:r>
              <a:rPr lang="en-US" dirty="0"/>
              <a:t> </a:t>
            </a:r>
            <a:r>
              <a:rPr lang="en-US" dirty="0" err="1"/>
              <a:t>toàn</a:t>
            </a:r>
            <a:r>
              <a:rPr lang="en-US" dirty="0"/>
              <a:t> </a:t>
            </a:r>
            <a:r>
              <a:rPr lang="en-US" dirty="0" err="1"/>
              <a:t>bộ</a:t>
            </a:r>
            <a:r>
              <a:rPr lang="en-US" dirty="0"/>
              <a:t> </a:t>
            </a:r>
            <a:r>
              <a:rPr lang="en-US" dirty="0" err="1"/>
              <a:t>bài</a:t>
            </a:r>
            <a:r>
              <a:rPr lang="en-US" dirty="0"/>
              <a:t> </a:t>
            </a:r>
            <a:r>
              <a:rPr lang="en-US" dirty="0" err="1"/>
              <a:t>thơ</a:t>
            </a:r>
            <a:r>
              <a:rPr lang="en-US" dirty="0"/>
              <a:t> </a:t>
            </a:r>
            <a:r>
              <a:rPr lang="en-US" dirty="0" err="1"/>
              <a:t>này</a:t>
            </a:r>
            <a:r>
              <a:rPr lang="en-US" dirty="0"/>
              <a:t>. </a:t>
            </a:r>
            <a:r>
              <a:rPr lang="en-US" dirty="0" err="1"/>
              <a:t>Gv</a:t>
            </a:r>
            <a:r>
              <a:rPr lang="en-US" dirty="0"/>
              <a:t> </a:t>
            </a:r>
            <a:r>
              <a:rPr lang="en-US" dirty="0" err="1"/>
              <a:t>đọc</a:t>
            </a:r>
            <a:r>
              <a:rPr lang="en-US" dirty="0"/>
              <a:t>…. </a:t>
            </a:r>
            <a:r>
              <a:rPr lang="en-US" dirty="0" err="1"/>
              <a:t>Vừa</a:t>
            </a:r>
            <a:r>
              <a:rPr lang="en-US" dirty="0"/>
              <a:t> </a:t>
            </a:r>
            <a:r>
              <a:rPr lang="en-US" dirty="0" err="1"/>
              <a:t>rồi</a:t>
            </a:r>
            <a:r>
              <a:rPr lang="en-US" dirty="0"/>
              <a:t> </a:t>
            </a:r>
            <a:r>
              <a:rPr lang="en-US" dirty="0" err="1"/>
              <a:t>thầy</a:t>
            </a:r>
            <a:r>
              <a:rPr lang="en-US" dirty="0"/>
              <a:t> </a:t>
            </a:r>
            <a:r>
              <a:rPr lang="en-US" dirty="0" err="1"/>
              <a:t>đã</a:t>
            </a:r>
            <a:r>
              <a:rPr lang="en-US" dirty="0"/>
              <a:t> </a:t>
            </a:r>
            <a:r>
              <a:rPr lang="en-US" dirty="0" err="1"/>
              <a:t>đọc</a:t>
            </a:r>
            <a:r>
              <a:rPr lang="en-US" dirty="0"/>
              <a:t> </a:t>
            </a:r>
            <a:r>
              <a:rPr lang="en-US" dirty="0" err="1"/>
              <a:t>lại</a:t>
            </a:r>
            <a:r>
              <a:rPr lang="en-US" dirty="0"/>
              <a:t> </a:t>
            </a:r>
            <a:r>
              <a:rPr lang="en-US" dirty="0" err="1"/>
              <a:t>bài</a:t>
            </a:r>
            <a:r>
              <a:rPr lang="en-US" dirty="0"/>
              <a:t> </a:t>
            </a:r>
            <a:r>
              <a:rPr lang="en-US" dirty="0" err="1"/>
              <a:t>thơ</a:t>
            </a:r>
            <a:r>
              <a:rPr lang="en-US" dirty="0"/>
              <a:t> </a:t>
            </a:r>
            <a:r>
              <a:rPr lang="en-US" dirty="0" err="1"/>
              <a:t>cho</a:t>
            </a:r>
            <a:r>
              <a:rPr lang="en-US" dirty="0"/>
              <a:t> </a:t>
            </a:r>
            <a:r>
              <a:rPr lang="en-US" dirty="0" err="1"/>
              <a:t>các</a:t>
            </a:r>
            <a:r>
              <a:rPr lang="en-US" dirty="0"/>
              <a:t> </a:t>
            </a:r>
            <a:r>
              <a:rPr lang="en-US" dirty="0" err="1"/>
              <a:t>em</a:t>
            </a:r>
            <a:r>
              <a:rPr lang="en-US" dirty="0"/>
              <a:t> </a:t>
            </a:r>
            <a:r>
              <a:rPr lang="en-US" dirty="0" err="1"/>
              <a:t>nghe</a:t>
            </a:r>
            <a:r>
              <a:rPr lang="en-US" dirty="0"/>
              <a:t>, </a:t>
            </a:r>
            <a:r>
              <a:rPr lang="en-US" dirty="0" err="1"/>
              <a:t>sau</a:t>
            </a:r>
            <a:r>
              <a:rPr lang="en-US" dirty="0"/>
              <a:t> </a:t>
            </a:r>
            <a:r>
              <a:rPr lang="en-US" dirty="0" err="1"/>
              <a:t>đây</a:t>
            </a:r>
            <a:r>
              <a:rPr lang="en-US" dirty="0"/>
              <a:t> </a:t>
            </a:r>
            <a:r>
              <a:rPr lang="en-US" dirty="0" err="1"/>
              <a:t>các</a:t>
            </a:r>
            <a:r>
              <a:rPr lang="en-US" dirty="0"/>
              <a:t> </a:t>
            </a:r>
            <a:r>
              <a:rPr lang="en-US" dirty="0" err="1"/>
              <a:t>em</a:t>
            </a:r>
            <a:r>
              <a:rPr lang="en-US" dirty="0"/>
              <a:t> </a:t>
            </a:r>
            <a:r>
              <a:rPr lang="en-US" dirty="0" err="1"/>
              <a:t>chuẩn</a:t>
            </a:r>
            <a:r>
              <a:rPr lang="en-US" dirty="0"/>
              <a:t> </a:t>
            </a:r>
            <a:r>
              <a:rPr lang="en-US" dirty="0" err="1"/>
              <a:t>bị</a:t>
            </a:r>
            <a:r>
              <a:rPr lang="en-US" dirty="0"/>
              <a:t> </a:t>
            </a:r>
            <a:r>
              <a:rPr lang="en-US" dirty="0" err="1"/>
              <a:t>vở</a:t>
            </a:r>
            <a:r>
              <a:rPr lang="en-US" dirty="0"/>
              <a:t> </a:t>
            </a:r>
            <a:r>
              <a:rPr lang="en-US" dirty="0" err="1"/>
              <a:t>và</a:t>
            </a:r>
            <a:r>
              <a:rPr lang="en-US" dirty="0"/>
              <a:t> </a:t>
            </a:r>
            <a:r>
              <a:rPr lang="en-US" dirty="0" err="1"/>
              <a:t>bút</a:t>
            </a:r>
            <a:r>
              <a:rPr lang="en-US" dirty="0"/>
              <a:t> </a:t>
            </a:r>
            <a:r>
              <a:rPr lang="en-US" dirty="0" err="1"/>
              <a:t>để</a:t>
            </a:r>
            <a:r>
              <a:rPr lang="en-US" dirty="0"/>
              <a:t> </a:t>
            </a:r>
            <a:r>
              <a:rPr lang="en-US" dirty="0" err="1"/>
              <a:t>chuẩn</a:t>
            </a:r>
            <a:r>
              <a:rPr lang="en-US" dirty="0"/>
              <a:t> </a:t>
            </a:r>
            <a:r>
              <a:rPr lang="en-US" dirty="0" err="1"/>
              <a:t>bị</a:t>
            </a:r>
            <a:r>
              <a:rPr lang="en-US" dirty="0"/>
              <a:t> </a:t>
            </a:r>
            <a:r>
              <a:rPr lang="en-US" dirty="0" err="1"/>
              <a:t>viết</a:t>
            </a:r>
            <a:r>
              <a:rPr lang="en-US" dirty="0"/>
              <a:t> </a:t>
            </a:r>
            <a:r>
              <a:rPr lang="en-US" dirty="0" err="1"/>
              <a:t>bài</a:t>
            </a:r>
            <a:r>
              <a:rPr lang="en-US" dirty="0"/>
              <a:t> </a:t>
            </a:r>
            <a:r>
              <a:rPr lang="en-US" dirty="0" err="1"/>
              <a:t>cho</a:t>
            </a:r>
            <a:r>
              <a:rPr lang="en-US" dirty="0"/>
              <a:t> </a:t>
            </a:r>
            <a:r>
              <a:rPr lang="en-US" dirty="0" err="1"/>
              <a:t>thầy</a:t>
            </a:r>
            <a:r>
              <a:rPr lang="en-US" dirty="0"/>
              <a:t> </a:t>
            </a:r>
            <a:r>
              <a:rPr lang="en-US" dirty="0" err="1"/>
              <a:t>nhé</a:t>
            </a:r>
            <a:r>
              <a:rPr lang="en-US" dirty="0"/>
              <a:t>. </a:t>
            </a:r>
            <a:r>
              <a:rPr lang="en-US" dirty="0" err="1"/>
              <a:t>Đây</a:t>
            </a:r>
            <a:r>
              <a:rPr lang="en-US" dirty="0"/>
              <a:t> </a:t>
            </a:r>
            <a:r>
              <a:rPr lang="en-US" dirty="0" err="1"/>
              <a:t>là</a:t>
            </a:r>
            <a:r>
              <a:rPr lang="en-US" dirty="0"/>
              <a:t> </a:t>
            </a:r>
            <a:r>
              <a:rPr lang="en-US" dirty="0" err="1"/>
              <a:t>bài</a:t>
            </a:r>
            <a:r>
              <a:rPr lang="en-US" dirty="0"/>
              <a:t> </a:t>
            </a:r>
            <a:r>
              <a:rPr lang="en-US" dirty="0" err="1"/>
              <a:t>chính</a:t>
            </a:r>
            <a:r>
              <a:rPr lang="en-US" dirty="0"/>
              <a:t> </a:t>
            </a:r>
            <a:r>
              <a:rPr lang="en-US" dirty="0" err="1"/>
              <a:t>tả</a:t>
            </a:r>
            <a:r>
              <a:rPr lang="en-US" dirty="0"/>
              <a:t> </a:t>
            </a:r>
            <a:r>
              <a:rPr lang="en-US" dirty="0" err="1"/>
              <a:t>nghe</a:t>
            </a:r>
            <a:r>
              <a:rPr lang="en-US" dirty="0"/>
              <a:t>- </a:t>
            </a:r>
            <a:r>
              <a:rPr lang="en-US" dirty="0" err="1"/>
              <a:t>viết</a:t>
            </a:r>
            <a:r>
              <a:rPr lang="en-US" dirty="0"/>
              <a:t> </a:t>
            </a:r>
            <a:r>
              <a:rPr lang="en-US" dirty="0" err="1"/>
              <a:t>nên</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 </a:t>
            </a:r>
            <a:r>
              <a:rPr lang="en-US" dirty="0" err="1"/>
              <a:t>lắng</a:t>
            </a:r>
            <a:r>
              <a:rPr lang="en-US" dirty="0"/>
              <a:t> </a:t>
            </a:r>
            <a:r>
              <a:rPr lang="en-US" dirty="0" err="1"/>
              <a:t>nghe</a:t>
            </a:r>
            <a:r>
              <a:rPr lang="en-US" dirty="0"/>
              <a:t> </a:t>
            </a:r>
            <a:r>
              <a:rPr lang="en-US" dirty="0" err="1"/>
              <a:t>thầy</a:t>
            </a:r>
            <a:r>
              <a:rPr lang="en-US" dirty="0"/>
              <a:t> </a:t>
            </a:r>
            <a:r>
              <a:rPr lang="en-US" dirty="0" err="1"/>
              <a:t>đọc</a:t>
            </a:r>
            <a:r>
              <a:rPr lang="en-US" dirty="0"/>
              <a:t> </a:t>
            </a:r>
            <a:r>
              <a:rPr lang="en-US" dirty="0" err="1"/>
              <a:t>từng</a:t>
            </a:r>
            <a:r>
              <a:rPr lang="en-US" dirty="0"/>
              <a:t> </a:t>
            </a:r>
            <a:r>
              <a:rPr lang="en-US" dirty="0" err="1"/>
              <a:t>từ</a:t>
            </a:r>
            <a:r>
              <a:rPr lang="en-US" dirty="0"/>
              <a:t>, </a:t>
            </a:r>
            <a:r>
              <a:rPr lang="en-US" dirty="0" err="1"/>
              <a:t>từng</a:t>
            </a:r>
            <a:r>
              <a:rPr lang="en-US" dirty="0"/>
              <a:t> </a:t>
            </a:r>
            <a:r>
              <a:rPr lang="en-US" dirty="0" err="1"/>
              <a:t>cụm</a:t>
            </a:r>
            <a:r>
              <a:rPr lang="en-US" dirty="0"/>
              <a:t> </a:t>
            </a:r>
            <a:r>
              <a:rPr lang="en-US" dirty="0" err="1"/>
              <a:t>từ</a:t>
            </a:r>
            <a:r>
              <a:rPr lang="en-US" dirty="0"/>
              <a:t> </a:t>
            </a:r>
            <a:r>
              <a:rPr lang="en-US" dirty="0" err="1"/>
              <a:t>để</a:t>
            </a:r>
            <a:r>
              <a:rPr lang="en-US" dirty="0"/>
              <a:t> </a:t>
            </a:r>
            <a:r>
              <a:rPr lang="en-US" dirty="0" err="1"/>
              <a:t>viết</a:t>
            </a:r>
            <a:r>
              <a:rPr lang="en-US" dirty="0"/>
              <a:t> </a:t>
            </a:r>
            <a:r>
              <a:rPr lang="en-US" dirty="0" err="1"/>
              <a:t>cho</a:t>
            </a:r>
            <a:r>
              <a:rPr lang="en-US" dirty="0"/>
              <a:t> </a:t>
            </a:r>
            <a:r>
              <a:rPr lang="en-US" dirty="0" err="1"/>
              <a:t>đúng</a:t>
            </a:r>
            <a:r>
              <a:rPr lang="en-US" dirty="0"/>
              <a:t>. </a:t>
            </a:r>
            <a:r>
              <a:rPr lang="en-US" dirty="0" err="1"/>
              <a:t>Nếu</a:t>
            </a:r>
            <a:r>
              <a:rPr lang="en-US" dirty="0"/>
              <a:t> </a:t>
            </a:r>
            <a:r>
              <a:rPr lang="en-US" dirty="0" err="1"/>
              <a:t>bạn</a:t>
            </a:r>
            <a:r>
              <a:rPr lang="en-US" dirty="0"/>
              <a:t> </a:t>
            </a:r>
            <a:r>
              <a:rPr lang="en-US" dirty="0" err="1"/>
              <a:t>nào</a:t>
            </a:r>
            <a:r>
              <a:rPr lang="en-US" dirty="0"/>
              <a:t> </a:t>
            </a:r>
            <a:r>
              <a:rPr lang="en-US" dirty="0" err="1"/>
              <a:t>viết</a:t>
            </a:r>
            <a:r>
              <a:rPr lang="en-US" dirty="0"/>
              <a:t> </a:t>
            </a:r>
            <a:r>
              <a:rPr lang="en-US" dirty="0" err="1"/>
              <a:t>chưa</a:t>
            </a:r>
            <a:r>
              <a:rPr lang="en-US" dirty="0"/>
              <a:t> </a:t>
            </a:r>
            <a:r>
              <a:rPr lang="en-US" dirty="0" err="1"/>
              <a:t>kịp</a:t>
            </a:r>
            <a:r>
              <a:rPr lang="en-US" dirty="0"/>
              <a:t> </a:t>
            </a:r>
            <a:r>
              <a:rPr lang="en-US" dirty="0" err="1"/>
              <a:t>thì</a:t>
            </a:r>
            <a:r>
              <a:rPr lang="en-US" dirty="0"/>
              <a:t> </a:t>
            </a:r>
            <a:r>
              <a:rPr lang="en-US" dirty="0" err="1"/>
              <a:t>có</a:t>
            </a:r>
            <a:r>
              <a:rPr lang="en-US" dirty="0"/>
              <a:t> </a:t>
            </a:r>
            <a:r>
              <a:rPr lang="en-US" dirty="0" err="1"/>
              <a:t>thể</a:t>
            </a:r>
            <a:r>
              <a:rPr lang="en-US" dirty="0"/>
              <a:t> </a:t>
            </a:r>
            <a:r>
              <a:rPr lang="en-US" dirty="0" err="1"/>
              <a:t>dừng</a:t>
            </a:r>
            <a:r>
              <a:rPr lang="en-US" dirty="0"/>
              <a:t> video </a:t>
            </a:r>
            <a:r>
              <a:rPr lang="en-US" dirty="0" err="1"/>
              <a:t>của</a:t>
            </a:r>
            <a:r>
              <a:rPr lang="en-US" dirty="0"/>
              <a:t> </a:t>
            </a:r>
            <a:r>
              <a:rPr lang="en-US" dirty="0" err="1"/>
              <a:t>thầy</a:t>
            </a:r>
            <a:r>
              <a:rPr lang="en-US" dirty="0"/>
              <a:t> </a:t>
            </a:r>
            <a:r>
              <a:rPr lang="en-US" dirty="0" err="1"/>
              <a:t>để</a:t>
            </a:r>
            <a:r>
              <a:rPr lang="en-US" dirty="0"/>
              <a:t> </a:t>
            </a:r>
            <a:r>
              <a:rPr lang="en-US" dirty="0" err="1"/>
              <a:t>viết</a:t>
            </a:r>
            <a:r>
              <a:rPr lang="en-US" dirty="0"/>
              <a:t> </a:t>
            </a:r>
            <a:r>
              <a:rPr lang="en-US" dirty="0" err="1"/>
              <a:t>lại</a:t>
            </a:r>
            <a:r>
              <a:rPr lang="en-US" dirty="0"/>
              <a:t>. Khi </a:t>
            </a:r>
            <a:r>
              <a:rPr lang="en-US" dirty="0" err="1"/>
              <a:t>viết</a:t>
            </a:r>
            <a:r>
              <a:rPr lang="en-US" dirty="0"/>
              <a:t> </a:t>
            </a:r>
            <a:r>
              <a:rPr lang="en-US" dirty="0" err="1"/>
              <a:t>các</a:t>
            </a:r>
            <a:r>
              <a:rPr lang="en-US" dirty="0"/>
              <a:t> </a:t>
            </a:r>
            <a:r>
              <a:rPr lang="en-US" dirty="0" err="1"/>
              <a:t>em</a:t>
            </a:r>
            <a:r>
              <a:rPr lang="en-US" dirty="0"/>
              <a:t> </a:t>
            </a:r>
            <a:r>
              <a:rPr lang="en-US" dirty="0" err="1"/>
              <a:t>nhơ</a:t>
            </a:r>
            <a:r>
              <a:rPr lang="en-US" dirty="0"/>
              <a:t> </a:t>
            </a:r>
            <a:r>
              <a:rPr lang="en-US" dirty="0" err="1"/>
              <a:t>ngồi</a:t>
            </a:r>
            <a:r>
              <a:rPr lang="en-US" dirty="0"/>
              <a:t> </a:t>
            </a:r>
            <a:r>
              <a:rPr lang="en-US" dirty="0" err="1"/>
              <a:t>đung</a:t>
            </a:r>
            <a:r>
              <a:rPr lang="en-US" dirty="0"/>
              <a:t> </a:t>
            </a:r>
            <a:r>
              <a:rPr lang="en-US" dirty="0" err="1"/>
              <a:t>tư</a:t>
            </a:r>
            <a:r>
              <a:rPr lang="en-US" dirty="0"/>
              <a:t> </a:t>
            </a:r>
            <a:r>
              <a:rPr lang="en-US" dirty="0" err="1"/>
              <a:t>thế</a:t>
            </a:r>
            <a:r>
              <a:rPr lang="en-US" dirty="0"/>
              <a:t>, lung </a:t>
            </a:r>
            <a:r>
              <a:rPr lang="en-US" dirty="0" err="1"/>
              <a:t>thăng</a:t>
            </a:r>
            <a:r>
              <a:rPr lang="en-US" dirty="0"/>
              <a:t> </a:t>
            </a:r>
            <a:r>
              <a:rPr lang="en-US" dirty="0" err="1"/>
              <a:t>đầu</a:t>
            </a:r>
            <a:r>
              <a:rPr lang="en-US" dirty="0"/>
              <a:t> </a:t>
            </a:r>
            <a:r>
              <a:rPr lang="en-US" dirty="0" err="1"/>
              <a:t>hơi</a:t>
            </a:r>
            <a:r>
              <a:rPr lang="en-US" dirty="0"/>
              <a:t> cui, </a:t>
            </a:r>
            <a:r>
              <a:rPr lang="en-US" dirty="0" err="1"/>
              <a:t>mắt</a:t>
            </a:r>
            <a:r>
              <a:rPr lang="en-US" dirty="0"/>
              <a:t> </a:t>
            </a:r>
            <a:r>
              <a:rPr lang="en-US" dirty="0" err="1"/>
              <a:t>cách</a:t>
            </a:r>
            <a:r>
              <a:rPr lang="en-US" dirty="0"/>
              <a:t> </a:t>
            </a:r>
            <a:r>
              <a:rPr lang="en-US" dirty="0" err="1"/>
              <a:t>vơ</a:t>
            </a:r>
            <a:r>
              <a:rPr lang="en-US" dirty="0"/>
              <a:t> </a:t>
            </a:r>
            <a:r>
              <a:rPr lang="en-US" dirty="0" err="1"/>
              <a:t>từ</a:t>
            </a:r>
            <a:r>
              <a:rPr lang="en-US" dirty="0"/>
              <a:t> 25-30cm. </a:t>
            </a:r>
            <a:r>
              <a:rPr lang="en-US" dirty="0" err="1"/>
              <a:t>Trình</a:t>
            </a:r>
            <a:r>
              <a:rPr lang="en-US" dirty="0"/>
              <a:t> </a:t>
            </a:r>
            <a:r>
              <a:rPr lang="en-US" dirty="0" err="1"/>
              <a:t>bày</a:t>
            </a:r>
            <a:r>
              <a:rPr lang="en-US" dirty="0"/>
              <a:t> </a:t>
            </a:r>
            <a:r>
              <a:rPr lang="en-US" dirty="0" err="1"/>
              <a:t>bài</a:t>
            </a:r>
            <a:r>
              <a:rPr lang="en-US" dirty="0"/>
              <a:t> </a:t>
            </a:r>
            <a:r>
              <a:rPr lang="en-US" dirty="0" err="1"/>
              <a:t>cẩn</a:t>
            </a:r>
            <a:r>
              <a:rPr lang="en-US" dirty="0"/>
              <a:t> </a:t>
            </a:r>
            <a:r>
              <a:rPr lang="en-US" dirty="0" err="1"/>
              <a:t>thận</a:t>
            </a:r>
            <a:r>
              <a:rPr lang="en-US" dirty="0"/>
              <a:t>, </a:t>
            </a:r>
            <a:r>
              <a:rPr lang="en-US" dirty="0" err="1"/>
              <a:t>sạch</a:t>
            </a:r>
            <a:r>
              <a:rPr lang="en-US" dirty="0"/>
              <a:t> </a:t>
            </a:r>
            <a:r>
              <a:rPr lang="en-US" dirty="0" err="1"/>
              <a:t>sẽ</a:t>
            </a:r>
            <a:r>
              <a:rPr lang="en-US" dirty="0"/>
              <a:t>, </a:t>
            </a:r>
            <a:r>
              <a:rPr lang="en-US" dirty="0" err="1"/>
              <a:t>tránh</a:t>
            </a:r>
            <a:r>
              <a:rPr lang="en-US" dirty="0"/>
              <a:t> </a:t>
            </a:r>
            <a:r>
              <a:rPr lang="en-US" dirty="0" err="1"/>
              <a:t>tẩy</a:t>
            </a:r>
            <a:r>
              <a:rPr lang="en-US" dirty="0"/>
              <a:t> </a:t>
            </a:r>
            <a:r>
              <a:rPr lang="en-US" dirty="0" err="1"/>
              <a:t>xoá</a:t>
            </a:r>
            <a:r>
              <a:rPr lang="en-US" dirty="0"/>
              <a:t> </a:t>
            </a:r>
            <a:r>
              <a:rPr lang="en-US" dirty="0" err="1"/>
              <a:t>nhiều</a:t>
            </a:r>
            <a:r>
              <a:rPr lang="en-US" dirty="0"/>
              <a:t> </a:t>
            </a:r>
            <a:r>
              <a:rPr lang="en-US" dirty="0" err="1"/>
              <a:t>trong</a:t>
            </a:r>
            <a:r>
              <a:rPr lang="en-US" dirty="0"/>
              <a:t> </a:t>
            </a:r>
            <a:r>
              <a:rPr lang="en-US" dirty="0" err="1"/>
              <a:t>bài</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sẵn</a:t>
            </a:r>
            <a:r>
              <a:rPr lang="en-US" dirty="0"/>
              <a:t> </a:t>
            </a:r>
            <a:r>
              <a:rPr lang="en-US" dirty="0" err="1"/>
              <a:t>sàng</a:t>
            </a:r>
            <a:r>
              <a:rPr lang="en-US" dirty="0"/>
              <a:t> </a:t>
            </a:r>
            <a:r>
              <a:rPr lang="en-US" dirty="0" err="1"/>
              <a:t>chưa</a:t>
            </a:r>
            <a:r>
              <a:rPr lang="en-US" dirty="0"/>
              <a:t> </a:t>
            </a:r>
            <a:r>
              <a:rPr lang="en-US" dirty="0" err="1"/>
              <a:t>nào</a:t>
            </a:r>
            <a:r>
              <a:rPr lang="en-US" dirty="0"/>
              <a:t>? </a:t>
            </a:r>
          </a:p>
        </p:txBody>
      </p:sp>
      <p:sp>
        <p:nvSpPr>
          <p:cNvPr id="4" name="Slide Number Placeholder 3"/>
          <p:cNvSpPr>
            <a:spLocks noGrp="1"/>
          </p:cNvSpPr>
          <p:nvPr>
            <p:ph type="sldNum" sz="quarter" idx="5"/>
          </p:nvPr>
        </p:nvSpPr>
        <p:spPr/>
        <p:txBody>
          <a:bodyPr/>
          <a:lstStyle/>
          <a:p>
            <a:fld id="{7FB667E1-E601-4AAF-B95C-B25720D70A60}" type="slidenum">
              <a:rPr lang="en-US" smtClean="0"/>
              <a:t>8</a:t>
            </a:fld>
            <a:endParaRPr lang="en-US"/>
          </a:p>
        </p:txBody>
      </p:sp>
    </p:spTree>
    <p:extLst>
      <p:ext uri="{BB962C8B-B14F-4D97-AF65-F5344CB8AC3E}">
        <p14:creationId xmlns:p14="http://schemas.microsoft.com/office/powerpoint/2010/main" val="257426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đây</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thuộc</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 </a:t>
            </a:r>
            <a:r>
              <a:rPr lang="en-US" dirty="0" err="1"/>
              <a:t>nên</a:t>
            </a:r>
            <a:r>
              <a:rPr lang="en-US" dirty="0"/>
              <a:t> </a:t>
            </a:r>
            <a:r>
              <a:rPr lang="en-US" dirty="0" err="1"/>
              <a:t>khi</a:t>
            </a:r>
            <a:r>
              <a:rPr lang="en-US" dirty="0"/>
              <a:t> </a:t>
            </a:r>
            <a:r>
              <a:rPr lang="en-US" dirty="0" err="1"/>
              <a:t>viết</a:t>
            </a:r>
            <a:r>
              <a:rPr lang="en-US" dirty="0"/>
              <a:t> </a:t>
            </a:r>
            <a:r>
              <a:rPr lang="en-US" dirty="0" err="1"/>
              <a:t>các</a:t>
            </a:r>
            <a:r>
              <a:rPr lang="en-US" dirty="0"/>
              <a:t> </a:t>
            </a:r>
            <a:r>
              <a:rPr lang="en-US" dirty="0" err="1"/>
              <a:t>em</a:t>
            </a:r>
            <a:r>
              <a:rPr lang="en-US" dirty="0"/>
              <a:t> </a:t>
            </a:r>
            <a:r>
              <a:rPr lang="en-US" dirty="0" err="1"/>
              <a:t>lưu</a:t>
            </a:r>
            <a:r>
              <a:rPr lang="en-US" dirty="0"/>
              <a:t> ý: </a:t>
            </a:r>
            <a:r>
              <a:rPr lang="en-US" dirty="0" err="1"/>
              <a:t>dòng</a:t>
            </a:r>
            <a:r>
              <a:rPr lang="en-US" dirty="0"/>
              <a:t> </a:t>
            </a:r>
            <a:r>
              <a:rPr lang="en-US" dirty="0" err="1"/>
              <a:t>thơ</a:t>
            </a:r>
            <a:r>
              <a:rPr lang="en-US" dirty="0"/>
              <a:t> </a:t>
            </a:r>
            <a:r>
              <a:rPr lang="en-US" dirty="0" err="1"/>
              <a:t>nào</a:t>
            </a:r>
            <a:r>
              <a:rPr lang="en-US" dirty="0"/>
              <a:t> </a:t>
            </a:r>
            <a:r>
              <a:rPr lang="en-US" dirty="0" err="1"/>
              <a:t>có</a:t>
            </a:r>
            <a:r>
              <a:rPr lang="en-US" dirty="0"/>
              <a:t> 6 </a:t>
            </a:r>
            <a:r>
              <a:rPr lang="en-US" dirty="0" err="1"/>
              <a:t>chữ</a:t>
            </a:r>
            <a:r>
              <a:rPr lang="en-US" dirty="0"/>
              <a:t> </a:t>
            </a:r>
            <a:r>
              <a:rPr lang="en-US" dirty="0" err="1"/>
              <a:t>các</a:t>
            </a:r>
            <a:r>
              <a:rPr lang="en-US" dirty="0"/>
              <a:t> </a:t>
            </a:r>
            <a:r>
              <a:rPr lang="en-US" dirty="0" err="1"/>
              <a:t>em</a:t>
            </a:r>
            <a:r>
              <a:rPr lang="en-US" dirty="0"/>
              <a:t> </a:t>
            </a:r>
            <a:r>
              <a:rPr lang="en-US" dirty="0" err="1"/>
              <a:t>lùi</a:t>
            </a:r>
            <a:r>
              <a:rPr lang="en-US" dirty="0"/>
              <a:t> 1 </a:t>
            </a:r>
            <a:r>
              <a:rPr lang="en-US" dirty="0" err="1"/>
              <a:t>ôly</a:t>
            </a:r>
            <a:r>
              <a:rPr lang="en-US" dirty="0"/>
              <a:t>, </a:t>
            </a:r>
            <a:r>
              <a:rPr lang="en-US" dirty="0" err="1"/>
              <a:t>dòng</a:t>
            </a:r>
            <a:r>
              <a:rPr lang="en-US" dirty="0"/>
              <a:t> </a:t>
            </a:r>
            <a:r>
              <a:rPr lang="en-US" dirty="0" err="1"/>
              <a:t>thơ</a:t>
            </a:r>
            <a:r>
              <a:rPr lang="en-US" dirty="0"/>
              <a:t> </a:t>
            </a:r>
            <a:r>
              <a:rPr lang="en-US" dirty="0" err="1"/>
              <a:t>có</a:t>
            </a:r>
            <a:r>
              <a:rPr lang="en-US" dirty="0"/>
              <a:t> 8 </a:t>
            </a:r>
            <a:r>
              <a:rPr lang="en-US" dirty="0" err="1"/>
              <a:t>chữ</a:t>
            </a:r>
            <a:r>
              <a:rPr lang="en-US" dirty="0"/>
              <a:t> </a:t>
            </a:r>
            <a:r>
              <a:rPr lang="en-US" dirty="0" err="1"/>
              <a:t>các</a:t>
            </a:r>
            <a:r>
              <a:rPr lang="en-US" dirty="0"/>
              <a:t> </a:t>
            </a:r>
            <a:r>
              <a:rPr lang="en-US" dirty="0" err="1"/>
              <a:t>em</a:t>
            </a:r>
            <a:r>
              <a:rPr lang="en-US" dirty="0"/>
              <a:t> </a:t>
            </a:r>
            <a:r>
              <a:rPr lang="en-US" dirty="0" err="1"/>
              <a:t>lùi</a:t>
            </a:r>
            <a:r>
              <a:rPr lang="en-US" dirty="0"/>
              <a:t> </a:t>
            </a:r>
            <a:r>
              <a:rPr lang="en-US" dirty="0" err="1"/>
              <a:t>vào</a:t>
            </a:r>
            <a:r>
              <a:rPr lang="en-US" dirty="0"/>
              <a:t> 2 </a:t>
            </a:r>
            <a:r>
              <a:rPr lang="en-US" dirty="0" err="1"/>
              <a:t>ôly</a:t>
            </a:r>
            <a:r>
              <a:rPr lang="en-US" dirty="0"/>
              <a:t> </a:t>
            </a:r>
            <a:r>
              <a:rPr lang="en-US" dirty="0" err="1"/>
              <a:t>vở</a:t>
            </a:r>
            <a:r>
              <a:rPr lang="en-US" dirty="0"/>
              <a:t>. </a:t>
            </a:r>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lùi</a:t>
            </a:r>
            <a:r>
              <a:rPr lang="en-US" dirty="0"/>
              <a:t> 5 </a:t>
            </a:r>
            <a:r>
              <a:rPr lang="en-US" dirty="0" err="1"/>
              <a:t>ôly</a:t>
            </a:r>
            <a:r>
              <a:rPr lang="en-US" dirty="0"/>
              <a:t> </a:t>
            </a:r>
            <a:r>
              <a:rPr lang="en-US" dirty="0" err="1"/>
              <a:t>viết</a:t>
            </a:r>
            <a:r>
              <a:rPr lang="en-US" dirty="0"/>
              <a:t> </a:t>
            </a:r>
            <a:r>
              <a:rPr lang="en-US" dirty="0" err="1"/>
              <a:t>tựa</a:t>
            </a:r>
            <a:r>
              <a:rPr lang="en-US" dirty="0"/>
              <a:t> </a:t>
            </a:r>
            <a:r>
              <a:rPr lang="en-US" dirty="0" err="1"/>
              <a:t>bài</a:t>
            </a:r>
            <a:r>
              <a:rPr lang="en-US" dirty="0"/>
              <a:t> </a:t>
            </a:r>
            <a:r>
              <a:rPr lang="en-US" dirty="0" err="1"/>
              <a:t>cho</a:t>
            </a:r>
            <a:r>
              <a:rPr lang="en-US" dirty="0"/>
              <a:t> </a:t>
            </a:r>
            <a:r>
              <a:rPr lang="en-US" dirty="0" err="1"/>
              <a:t>thầy</a:t>
            </a:r>
            <a:r>
              <a:rPr lang="en-US" dirty="0"/>
              <a:t> ” </a:t>
            </a:r>
            <a:r>
              <a:rPr lang="en-US" dirty="0" err="1"/>
              <a:t>Nhớ</a:t>
            </a:r>
            <a:r>
              <a:rPr lang="en-US" dirty="0"/>
              <a:t> </a:t>
            </a:r>
            <a:r>
              <a:rPr lang="en-US" dirty="0" err="1"/>
              <a:t>bé</a:t>
            </a:r>
            <a:r>
              <a:rPr lang="en-US" dirty="0"/>
              <a:t> </a:t>
            </a:r>
            <a:r>
              <a:rPr lang="en-US" dirty="0" err="1"/>
              <a:t>ngoan</a:t>
            </a:r>
            <a:r>
              <a:rPr lang="en-US" dirty="0"/>
              <a:t>”.  </a:t>
            </a:r>
            <a:r>
              <a:rPr lang="en-US" dirty="0" err="1"/>
              <a:t>Thầy</a:t>
            </a:r>
            <a:r>
              <a:rPr lang="en-US" dirty="0"/>
              <a:t> </a:t>
            </a:r>
            <a:r>
              <a:rPr lang="en-US" dirty="0" err="1"/>
              <a:t>bắt</a:t>
            </a:r>
            <a:r>
              <a:rPr lang="en-US" dirty="0"/>
              <a:t> </a:t>
            </a:r>
            <a:r>
              <a:rPr lang="en-US" dirty="0" err="1"/>
              <a:t>đầu</a:t>
            </a:r>
            <a:r>
              <a:rPr lang="en-US" dirty="0"/>
              <a:t> </a:t>
            </a:r>
            <a:r>
              <a:rPr lang="en-US" dirty="0" err="1"/>
              <a:t>đọc</a:t>
            </a:r>
            <a:r>
              <a:rPr lang="en-US" dirty="0"/>
              <a:t> </a:t>
            </a:r>
            <a:r>
              <a:rPr lang="en-US" dirty="0" err="1"/>
              <a:t>bài</a:t>
            </a:r>
            <a:r>
              <a:rPr lang="en-US" dirty="0"/>
              <a:t> </a:t>
            </a:r>
            <a:r>
              <a:rPr lang="en-US" dirty="0" err="1"/>
              <a:t>viết</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lắng</a:t>
            </a:r>
            <a:r>
              <a:rPr lang="en-US" dirty="0"/>
              <a:t> </a:t>
            </a:r>
            <a:r>
              <a:rPr lang="en-US" dirty="0" err="1"/>
              <a:t>nghe</a:t>
            </a:r>
            <a:r>
              <a:rPr lang="en-US" dirty="0"/>
              <a:t> </a:t>
            </a:r>
            <a:r>
              <a:rPr lang="en-US" dirty="0" err="1"/>
              <a:t>và</a:t>
            </a:r>
            <a:r>
              <a:rPr lang="en-US" dirty="0"/>
              <a:t> </a:t>
            </a:r>
            <a:r>
              <a:rPr lang="en-US" dirty="0" err="1"/>
              <a:t>viết</a:t>
            </a:r>
            <a:r>
              <a:rPr lang="en-US" dirty="0"/>
              <a:t> </a:t>
            </a:r>
            <a:r>
              <a:rPr lang="en-US" dirty="0" err="1"/>
              <a:t>bài</a:t>
            </a:r>
            <a:r>
              <a:rPr lang="en-US" dirty="0"/>
              <a:t>.  GV </a:t>
            </a:r>
            <a:r>
              <a:rPr lang="en-US" dirty="0" err="1"/>
              <a:t>đọc</a:t>
            </a:r>
            <a:r>
              <a:rPr lang="en-US" dirty="0"/>
              <a:t> </a:t>
            </a:r>
            <a:r>
              <a:rPr lang="en-US" dirty="0" err="1"/>
              <a:t>viết</a:t>
            </a:r>
            <a:r>
              <a:rPr lang="en-US" dirty="0"/>
              <a:t>…. </a:t>
            </a:r>
            <a:r>
              <a:rPr lang="en-US" dirty="0" err="1"/>
              <a:t>Vừa</a:t>
            </a:r>
            <a:r>
              <a:rPr lang="en-US" dirty="0"/>
              <a:t> </a:t>
            </a:r>
            <a:r>
              <a:rPr lang="en-US" dirty="0" err="1"/>
              <a:t>rồi</a:t>
            </a:r>
            <a:r>
              <a:rPr lang="en-US" dirty="0"/>
              <a:t> </a:t>
            </a:r>
            <a:r>
              <a:rPr lang="en-US" dirty="0" err="1"/>
              <a:t>thầy</a:t>
            </a:r>
            <a:r>
              <a:rPr lang="en-US" dirty="0"/>
              <a:t> </a:t>
            </a:r>
            <a:r>
              <a:rPr lang="en-US" dirty="0" err="1"/>
              <a:t>đã</a:t>
            </a:r>
            <a:r>
              <a:rPr lang="en-US" dirty="0"/>
              <a:t> </a:t>
            </a:r>
            <a:r>
              <a:rPr lang="en-US" dirty="0" err="1"/>
              <a:t>đọc</a:t>
            </a:r>
            <a:r>
              <a:rPr lang="en-US" dirty="0"/>
              <a:t> </a:t>
            </a:r>
            <a:r>
              <a:rPr lang="en-US" dirty="0" err="1"/>
              <a:t>cho</a:t>
            </a:r>
            <a:r>
              <a:rPr lang="en-US" dirty="0"/>
              <a:t> </a:t>
            </a:r>
            <a:r>
              <a:rPr lang="en-US" dirty="0" err="1"/>
              <a:t>các</a:t>
            </a:r>
            <a:r>
              <a:rPr lang="en-US" dirty="0"/>
              <a:t> </a:t>
            </a:r>
            <a:r>
              <a:rPr lang="en-US" dirty="0" err="1"/>
              <a:t>em</a:t>
            </a:r>
            <a:r>
              <a:rPr lang="en-US" dirty="0"/>
              <a:t> </a:t>
            </a:r>
            <a:r>
              <a:rPr lang="en-US" dirty="0" err="1"/>
              <a:t>nghe</a:t>
            </a:r>
            <a:r>
              <a:rPr lang="en-US" dirty="0"/>
              <a:t> </a:t>
            </a:r>
            <a:r>
              <a:rPr lang="en-US" dirty="0" err="1"/>
              <a:t>viết</a:t>
            </a:r>
            <a:r>
              <a:rPr lang="en-US" dirty="0"/>
              <a:t> </a:t>
            </a:r>
            <a:r>
              <a:rPr lang="en-US" dirty="0" err="1"/>
              <a:t>chính</a:t>
            </a:r>
            <a:r>
              <a:rPr lang="en-US" dirty="0"/>
              <a:t> </a:t>
            </a:r>
            <a:r>
              <a:rPr lang="en-US" dirty="0" err="1"/>
              <a:t>tả</a:t>
            </a:r>
            <a:r>
              <a:rPr lang="en-US" dirty="0"/>
              <a:t> </a:t>
            </a:r>
            <a:r>
              <a:rPr lang="en-US" dirty="0" err="1"/>
              <a:t>bài</a:t>
            </a:r>
            <a:r>
              <a:rPr lang="en-US" dirty="0"/>
              <a:t> </a:t>
            </a:r>
            <a:r>
              <a:rPr lang="en-US" dirty="0" err="1"/>
              <a:t>thơ</a:t>
            </a:r>
            <a:r>
              <a:rPr lang="en-US" dirty="0"/>
              <a:t> </a:t>
            </a:r>
            <a:r>
              <a:rPr lang="en-US" dirty="0" err="1"/>
              <a:t>Nhớ</a:t>
            </a:r>
            <a:r>
              <a:rPr lang="en-US" dirty="0"/>
              <a:t> </a:t>
            </a:r>
            <a:r>
              <a:rPr lang="en-US" dirty="0" err="1"/>
              <a:t>bé</a:t>
            </a:r>
            <a:r>
              <a:rPr lang="en-US" dirty="0"/>
              <a:t> </a:t>
            </a:r>
            <a:r>
              <a:rPr lang="en-US" dirty="0" err="1"/>
              <a:t>ngoan</a:t>
            </a:r>
            <a:r>
              <a:rPr lang="en-US" dirty="0"/>
              <a:t>, </a:t>
            </a:r>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và</a:t>
            </a:r>
            <a:r>
              <a:rPr lang="en-US" dirty="0"/>
              <a:t> </a:t>
            </a:r>
            <a:r>
              <a:rPr lang="en-US" dirty="0" err="1"/>
              <a:t>nghe</a:t>
            </a:r>
            <a:r>
              <a:rPr lang="en-US" dirty="0"/>
              <a:t> </a:t>
            </a:r>
            <a:r>
              <a:rPr lang="en-US" dirty="0" err="1"/>
              <a:t>thầy</a:t>
            </a:r>
            <a:r>
              <a:rPr lang="en-US" dirty="0"/>
              <a:t> </a:t>
            </a:r>
            <a:r>
              <a:rPr lang="en-US" dirty="0" err="1"/>
              <a:t>đọc</a:t>
            </a:r>
            <a:r>
              <a:rPr lang="en-US" dirty="0"/>
              <a:t> </a:t>
            </a:r>
            <a:r>
              <a:rPr lang="en-US" dirty="0" err="1"/>
              <a:t>lại</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lỗi</a:t>
            </a:r>
            <a:r>
              <a:rPr lang="en-US" dirty="0"/>
              <a:t> </a:t>
            </a:r>
            <a:r>
              <a:rPr lang="en-US" dirty="0" err="1"/>
              <a:t>chính</a:t>
            </a:r>
            <a:r>
              <a:rPr lang="en-US" dirty="0"/>
              <a:t> </a:t>
            </a:r>
            <a:r>
              <a:rPr lang="en-US" dirty="0" err="1"/>
              <a:t>tả</a:t>
            </a:r>
            <a:r>
              <a:rPr lang="en-US" dirty="0"/>
              <a:t>, </a:t>
            </a:r>
            <a:r>
              <a:rPr lang="en-US" dirty="0" err="1"/>
              <a:t>em</a:t>
            </a:r>
            <a:r>
              <a:rPr lang="en-US" dirty="0"/>
              <a:t> </a:t>
            </a:r>
            <a:r>
              <a:rPr lang="en-US" dirty="0" err="1"/>
              <a:t>nào</a:t>
            </a:r>
            <a:r>
              <a:rPr lang="en-US" dirty="0"/>
              <a:t> </a:t>
            </a:r>
            <a:r>
              <a:rPr lang="en-US" dirty="0" err="1"/>
              <a:t>viết</a:t>
            </a:r>
            <a:r>
              <a:rPr lang="en-US" dirty="0"/>
              <a:t> </a:t>
            </a:r>
            <a:r>
              <a:rPr lang="en-US" dirty="0" err="1"/>
              <a:t>chưa</a:t>
            </a:r>
            <a:r>
              <a:rPr lang="en-US" dirty="0"/>
              <a:t> </a:t>
            </a:r>
            <a:r>
              <a:rPr lang="en-US" dirty="0" err="1"/>
              <a:t>đúng</a:t>
            </a:r>
            <a:r>
              <a:rPr lang="en-US" dirty="0"/>
              <a:t> </a:t>
            </a:r>
            <a:r>
              <a:rPr lang="en-US" dirty="0" err="1"/>
              <a:t>từ</a:t>
            </a:r>
            <a:r>
              <a:rPr lang="en-US" dirty="0"/>
              <a:t> </a:t>
            </a:r>
            <a:r>
              <a:rPr lang="en-US" dirty="0" err="1"/>
              <a:t>nào</a:t>
            </a:r>
            <a:r>
              <a:rPr lang="en-US" dirty="0"/>
              <a:t>  </a:t>
            </a:r>
            <a:r>
              <a:rPr lang="en-US" dirty="0" err="1"/>
              <a:t>thì</a:t>
            </a:r>
            <a:r>
              <a:rPr lang="en-US" dirty="0"/>
              <a:t> </a:t>
            </a:r>
            <a:r>
              <a:rPr lang="en-US" dirty="0" err="1"/>
              <a:t>gach</a:t>
            </a:r>
            <a:r>
              <a:rPr lang="en-US" dirty="0"/>
              <a:t> </a:t>
            </a:r>
            <a:r>
              <a:rPr lang="en-US" dirty="0" err="1"/>
              <a:t>chân</a:t>
            </a:r>
            <a:r>
              <a:rPr lang="en-US" dirty="0"/>
              <a:t> </a:t>
            </a:r>
            <a:r>
              <a:rPr lang="en-US" dirty="0" err="1"/>
              <a:t>từ</a:t>
            </a:r>
            <a:r>
              <a:rPr lang="en-US" dirty="0"/>
              <a:t> </a:t>
            </a:r>
            <a:r>
              <a:rPr lang="en-US" dirty="0" err="1"/>
              <a:t>đó</a:t>
            </a:r>
            <a:r>
              <a:rPr lang="en-US" dirty="0"/>
              <a:t> </a:t>
            </a:r>
            <a:r>
              <a:rPr lang="en-US" dirty="0" err="1"/>
              <a:t>bằng</a:t>
            </a:r>
            <a:r>
              <a:rPr lang="en-US" dirty="0"/>
              <a:t> </a:t>
            </a:r>
            <a:r>
              <a:rPr lang="en-US" dirty="0" err="1"/>
              <a:t>bút</a:t>
            </a:r>
            <a:r>
              <a:rPr lang="en-US" dirty="0"/>
              <a:t> </a:t>
            </a:r>
            <a:r>
              <a:rPr lang="en-US" dirty="0" err="1"/>
              <a:t>chì</a:t>
            </a:r>
            <a:r>
              <a:rPr lang="en-US" dirty="0"/>
              <a:t> </a:t>
            </a:r>
            <a:r>
              <a:rPr lang="en-US" dirty="0" err="1"/>
              <a:t>và</a:t>
            </a:r>
            <a:r>
              <a:rPr lang="en-US" dirty="0"/>
              <a:t> </a:t>
            </a:r>
            <a:r>
              <a:rPr lang="en-US" dirty="0" err="1"/>
              <a:t>viết</a:t>
            </a:r>
            <a:r>
              <a:rPr lang="en-US" dirty="0"/>
              <a:t> </a:t>
            </a:r>
            <a:r>
              <a:rPr lang="en-US" dirty="0" err="1"/>
              <a:t>lại</a:t>
            </a:r>
            <a:r>
              <a:rPr lang="en-US" dirty="0"/>
              <a:t> </a:t>
            </a:r>
            <a:r>
              <a:rPr lang="en-US" dirty="0" err="1"/>
              <a:t>cho</a:t>
            </a:r>
            <a:r>
              <a:rPr lang="en-US" dirty="0"/>
              <a:t> </a:t>
            </a:r>
            <a:r>
              <a:rPr lang="en-US" dirty="0" err="1"/>
              <a:t>đúng</a:t>
            </a:r>
            <a:r>
              <a:rPr lang="en-US" dirty="0"/>
              <a:t> </a:t>
            </a:r>
            <a:r>
              <a:rPr lang="en-US" dirty="0" err="1"/>
              <a:t>vào</a:t>
            </a:r>
            <a:r>
              <a:rPr lang="en-US" dirty="0"/>
              <a:t> </a:t>
            </a:r>
            <a:r>
              <a:rPr lang="en-US" dirty="0" err="1"/>
              <a:t>vở</a:t>
            </a:r>
            <a:r>
              <a:rPr lang="en-US" dirty="0"/>
              <a:t> </a:t>
            </a:r>
            <a:r>
              <a:rPr lang="en-US" dirty="0" err="1"/>
              <a:t>nháp</a:t>
            </a:r>
            <a:r>
              <a:rPr lang="en-US" dirty="0"/>
              <a:t> </a:t>
            </a:r>
            <a:r>
              <a:rPr lang="en-US" dirty="0" err="1"/>
              <a:t>cho</a:t>
            </a:r>
            <a:r>
              <a:rPr lang="en-US" dirty="0"/>
              <a:t> </a:t>
            </a:r>
            <a:r>
              <a:rPr lang="en-US" dirty="0" err="1"/>
              <a:t>thầy</a:t>
            </a:r>
            <a:r>
              <a:rPr lang="en-US" dirty="0"/>
              <a:t>. GV ĐỌC….</a:t>
            </a:r>
          </a:p>
        </p:txBody>
      </p:sp>
      <p:sp>
        <p:nvSpPr>
          <p:cNvPr id="4" name="Slide Number Placeholder 3"/>
          <p:cNvSpPr>
            <a:spLocks noGrp="1"/>
          </p:cNvSpPr>
          <p:nvPr>
            <p:ph type="sldNum" sz="quarter" idx="5"/>
          </p:nvPr>
        </p:nvSpPr>
        <p:spPr/>
        <p:txBody>
          <a:bodyPr/>
          <a:lstStyle/>
          <a:p>
            <a:fld id="{7FB667E1-E601-4AAF-B95C-B25720D70A60}" type="slidenum">
              <a:rPr lang="en-US" smtClean="0"/>
              <a:t>9</a:t>
            </a:fld>
            <a:endParaRPr lang="en-US"/>
          </a:p>
        </p:txBody>
      </p:sp>
    </p:spTree>
    <p:extLst>
      <p:ext uri="{BB962C8B-B14F-4D97-AF65-F5344CB8AC3E}">
        <p14:creationId xmlns:p14="http://schemas.microsoft.com/office/powerpoint/2010/main" val="134505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Vừa</a:t>
            </a:r>
            <a:r>
              <a:rPr lang="en-US" dirty="0"/>
              <a:t> </a:t>
            </a:r>
            <a:r>
              <a:rPr lang="en-US" dirty="0" err="1"/>
              <a:t>rồi</a:t>
            </a:r>
            <a:r>
              <a:rPr lang="en-US" dirty="0"/>
              <a:t> </a:t>
            </a:r>
            <a:r>
              <a:rPr lang="en-US" dirty="0" err="1"/>
              <a:t>thầy</a:t>
            </a:r>
            <a:r>
              <a:rPr lang="en-US" dirty="0"/>
              <a:t> </a:t>
            </a:r>
            <a:r>
              <a:rPr lang="en-US" dirty="0" err="1"/>
              <a:t>và</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rèn</a:t>
            </a:r>
            <a:r>
              <a:rPr lang="en-US" dirty="0"/>
              <a:t> </a:t>
            </a:r>
            <a:r>
              <a:rPr lang="en-US" dirty="0" err="1"/>
              <a:t>kĩ</a:t>
            </a:r>
            <a:r>
              <a:rPr lang="en-US" dirty="0"/>
              <a:t> </a:t>
            </a:r>
            <a:r>
              <a:rPr lang="en-US" dirty="0" err="1"/>
              <a:t>năng</a:t>
            </a:r>
            <a:r>
              <a:rPr lang="en-US" dirty="0"/>
              <a:t> </a:t>
            </a:r>
            <a:r>
              <a:rPr lang="en-US" dirty="0" err="1"/>
              <a:t>nghe</a:t>
            </a:r>
            <a:r>
              <a:rPr lang="en-US" dirty="0"/>
              <a:t>- </a:t>
            </a:r>
            <a:r>
              <a:rPr lang="en-US" dirty="0" err="1"/>
              <a:t>viết</a:t>
            </a:r>
            <a:r>
              <a:rPr lang="en-US" dirty="0"/>
              <a:t> </a:t>
            </a:r>
            <a:r>
              <a:rPr lang="en-US" dirty="0" err="1"/>
              <a:t>chính</a:t>
            </a:r>
            <a:r>
              <a:rPr lang="en-US" dirty="0"/>
              <a:t> </a:t>
            </a:r>
            <a:r>
              <a:rPr lang="en-US" dirty="0" err="1"/>
              <a:t>tả</a:t>
            </a:r>
            <a:r>
              <a:rPr lang="en-US" dirty="0"/>
              <a:t> </a:t>
            </a:r>
            <a:r>
              <a:rPr lang="en-US" dirty="0" err="1"/>
              <a:t>rồi</a:t>
            </a:r>
            <a:r>
              <a:rPr lang="en-US" dirty="0"/>
              <a:t>, </a:t>
            </a:r>
            <a:r>
              <a:rPr lang="en-US" dirty="0" err="1"/>
              <a:t>bây</a:t>
            </a:r>
            <a:r>
              <a:rPr lang="en-US" dirty="0"/>
              <a:t> </a:t>
            </a:r>
            <a:r>
              <a:rPr lang="en-US" dirty="0" err="1"/>
              <a:t>giờ</a:t>
            </a:r>
            <a:r>
              <a:rPr lang="en-US" dirty="0"/>
              <a:t> </a:t>
            </a:r>
            <a:r>
              <a:rPr lang="en-US" dirty="0" err="1"/>
              <a:t>thầy</a:t>
            </a:r>
            <a:r>
              <a:rPr lang="en-US" dirty="0"/>
              <a:t> </a:t>
            </a:r>
            <a:r>
              <a:rPr lang="en-US" dirty="0" err="1"/>
              <a:t>và</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chuyển</a:t>
            </a:r>
            <a:r>
              <a:rPr lang="en-US" dirty="0"/>
              <a:t> sang </a:t>
            </a:r>
            <a:r>
              <a:rPr lang="en-US" dirty="0" err="1"/>
              <a:t>yêu</a:t>
            </a:r>
            <a:r>
              <a:rPr lang="en-US" dirty="0"/>
              <a:t> </a:t>
            </a:r>
            <a:r>
              <a:rPr lang="en-US" dirty="0" err="1"/>
              <a:t>cầu</a:t>
            </a:r>
            <a:r>
              <a:rPr lang="en-US" dirty="0"/>
              <a:t> </a:t>
            </a:r>
            <a:r>
              <a:rPr lang="en-US" dirty="0" err="1"/>
              <a:t>thứ</a:t>
            </a:r>
            <a:r>
              <a:rPr lang="en-US" dirty="0"/>
              <a:t> 2 </a:t>
            </a:r>
            <a:r>
              <a:rPr lang="en-US" dirty="0" err="1"/>
              <a:t>của</a:t>
            </a:r>
            <a:r>
              <a:rPr lang="en-US" dirty="0"/>
              <a:t> </a:t>
            </a:r>
            <a:r>
              <a:rPr lang="en-US" dirty="0" err="1"/>
              <a:t>bài</a:t>
            </a:r>
            <a:r>
              <a:rPr lang="en-US" dirty="0"/>
              <a:t> </a:t>
            </a:r>
            <a:r>
              <a:rPr lang="en-US" dirty="0" err="1"/>
              <a:t>Ôn</a:t>
            </a:r>
            <a:r>
              <a:rPr lang="en-US" dirty="0"/>
              <a:t> </a:t>
            </a:r>
            <a:r>
              <a:rPr lang="en-US" dirty="0" err="1"/>
              <a:t>tập</a:t>
            </a:r>
            <a:r>
              <a:rPr lang="en-US"/>
              <a:t>. đó</a:t>
            </a:r>
            <a:r>
              <a:rPr lang="en-US" dirty="0"/>
              <a:t> </a:t>
            </a:r>
            <a:r>
              <a:rPr lang="en-US" dirty="0" err="1"/>
              <a:t>là</a:t>
            </a:r>
            <a:r>
              <a:rPr lang="en-US" dirty="0"/>
              <a:t> </a:t>
            </a:r>
            <a:r>
              <a:rPr lang="en-US" dirty="0" err="1"/>
              <a:t>rèn</a:t>
            </a:r>
            <a:r>
              <a:rPr lang="en-US" dirty="0"/>
              <a:t> </a:t>
            </a:r>
            <a:r>
              <a:rPr lang="en-US" dirty="0" err="1"/>
              <a:t>viết</a:t>
            </a:r>
            <a:r>
              <a:rPr lang="en-US" dirty="0"/>
              <a:t> </a:t>
            </a:r>
            <a:r>
              <a:rPr lang="en-US" dirty="0" err="1"/>
              <a:t>tập</a:t>
            </a:r>
            <a:r>
              <a:rPr lang="en-US" dirty="0"/>
              <a:t> </a:t>
            </a:r>
            <a:r>
              <a:rPr lang="en-US" dirty="0" err="1"/>
              <a:t>làm</a:t>
            </a:r>
            <a:r>
              <a:rPr lang="en-US" dirty="0"/>
              <a:t> </a:t>
            </a:r>
            <a:r>
              <a:rPr lang="en-US" dirty="0" err="1"/>
              <a:t>văn</a:t>
            </a:r>
            <a:r>
              <a:rPr lang="en-US" dirty="0"/>
              <a:t>. </a:t>
            </a:r>
            <a:r>
              <a:rPr lang="en-US" dirty="0" err="1"/>
              <a:t>Trong</a:t>
            </a:r>
            <a:r>
              <a:rPr lang="en-US" dirty="0"/>
              <a:t> </a:t>
            </a:r>
            <a:r>
              <a:rPr lang="en-US" dirty="0" err="1"/>
              <a:t>Bài</a:t>
            </a:r>
            <a:r>
              <a:rPr lang="en-US" dirty="0"/>
              <a:t> TLV </a:t>
            </a:r>
            <a:r>
              <a:rPr lang="en-US" dirty="0" err="1"/>
              <a:t>này</a:t>
            </a:r>
            <a:r>
              <a:rPr lang="en-US" dirty="0"/>
              <a:t> </a:t>
            </a:r>
            <a:r>
              <a:rPr lang="en-US" dirty="0" err="1"/>
              <a:t>yêu</a:t>
            </a:r>
            <a:r>
              <a:rPr lang="en-US" dirty="0"/>
              <a:t> </a:t>
            </a:r>
            <a:r>
              <a:rPr lang="en-US" dirty="0" err="1"/>
              <a:t>cầu</a:t>
            </a:r>
            <a:r>
              <a:rPr lang="en-US" dirty="0"/>
              <a:t> </a:t>
            </a:r>
            <a:r>
              <a:rPr lang="en-US" dirty="0" err="1"/>
              <a:t>các</a:t>
            </a:r>
            <a:r>
              <a:rPr lang="en-US" dirty="0"/>
              <a:t> </a:t>
            </a:r>
            <a:r>
              <a:rPr lang="en-US" dirty="0" err="1"/>
              <a:t>em</a:t>
            </a:r>
            <a:r>
              <a:rPr lang="en-US" dirty="0"/>
              <a:t> …. </a:t>
            </a:r>
            <a:r>
              <a:rPr lang="en-US" dirty="0" err="1"/>
              <a:t>Các</a:t>
            </a:r>
            <a:r>
              <a:rPr lang="en-US" dirty="0"/>
              <a:t> </a:t>
            </a:r>
            <a:r>
              <a:rPr lang="en-US" dirty="0" err="1"/>
              <a:t>em</a:t>
            </a:r>
            <a:r>
              <a:rPr lang="en-US" dirty="0"/>
              <a:t> </a:t>
            </a:r>
            <a:r>
              <a:rPr lang="en-US" dirty="0" err="1"/>
              <a:t>cùng</a:t>
            </a:r>
            <a:r>
              <a:rPr lang="en-US" dirty="0"/>
              <a:t> </a:t>
            </a:r>
            <a:r>
              <a:rPr lang="en-US" dirty="0" err="1"/>
              <a:t>quan</a:t>
            </a:r>
            <a:r>
              <a:rPr lang="en-US" dirty="0"/>
              <a:t> </a:t>
            </a:r>
            <a:r>
              <a:rPr lang="en-US" dirty="0" err="1"/>
              <a:t>sát</a:t>
            </a:r>
            <a:r>
              <a:rPr lang="en-US" dirty="0"/>
              <a:t> </a:t>
            </a:r>
            <a:r>
              <a:rPr lang="en-US" dirty="0" err="1"/>
              <a:t>gợi</a:t>
            </a:r>
            <a:r>
              <a:rPr lang="en-US" dirty="0"/>
              <a:t> ý </a:t>
            </a:r>
            <a:r>
              <a:rPr lang="en-US" dirty="0" err="1"/>
              <a:t>của</a:t>
            </a:r>
            <a:r>
              <a:rPr lang="en-US" dirty="0"/>
              <a:t> </a:t>
            </a:r>
            <a:r>
              <a:rPr lang="en-US" dirty="0" err="1"/>
              <a:t>thầy</a:t>
            </a:r>
            <a:r>
              <a:rPr lang="en-US" dirty="0"/>
              <a:t>…. SILIDE </a:t>
            </a:r>
            <a:r>
              <a:rPr lang="en-US" dirty="0" err="1"/>
              <a:t>Gợi</a:t>
            </a:r>
            <a:r>
              <a:rPr lang="en-US" dirty="0"/>
              <a:t> ý </a:t>
            </a:r>
            <a:r>
              <a:rPr lang="en-US" dirty="0" err="1"/>
              <a:t>đầu</a:t>
            </a:r>
            <a:r>
              <a:rPr lang="en-US" dirty="0"/>
              <a:t> </a:t>
            </a:r>
            <a:r>
              <a:rPr lang="en-US" dirty="0" err="1"/>
              <a:t>tiên</a:t>
            </a:r>
            <a:r>
              <a:rPr lang="en-US" dirty="0"/>
              <a:t> </a:t>
            </a:r>
            <a:r>
              <a:rPr lang="en-US" dirty="0" err="1"/>
              <a:t>là</a:t>
            </a:r>
            <a:r>
              <a:rPr lang="en-US" dirty="0"/>
              <a:t> …. </a:t>
            </a:r>
            <a:r>
              <a:rPr lang="en-US" dirty="0" err="1"/>
              <a:t>Các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kể</a:t>
            </a:r>
            <a:r>
              <a:rPr lang="en-US" dirty="0"/>
              <a:t> </a:t>
            </a:r>
            <a:r>
              <a:rPr lang="en-US" dirty="0" err="1"/>
              <a:t>về</a:t>
            </a:r>
            <a:r>
              <a:rPr lang="en-US" dirty="0"/>
              <a:t> </a:t>
            </a:r>
            <a:r>
              <a:rPr lang="en-US" dirty="0" err="1"/>
              <a:t>bất</a:t>
            </a:r>
            <a:r>
              <a:rPr lang="en-US" dirty="0"/>
              <a:t> </a:t>
            </a:r>
            <a:r>
              <a:rPr lang="en-US" dirty="0" err="1"/>
              <a:t>kì</a:t>
            </a:r>
            <a:r>
              <a:rPr lang="en-US" dirty="0"/>
              <a:t> ai </a:t>
            </a:r>
            <a:r>
              <a:rPr lang="en-US" dirty="0" err="1"/>
              <a:t>trong</a:t>
            </a:r>
            <a:r>
              <a:rPr lang="en-US" dirty="0"/>
              <a:t> </a:t>
            </a:r>
            <a:r>
              <a:rPr lang="en-US" dirty="0" err="1"/>
              <a:t>gia</a:t>
            </a:r>
            <a:r>
              <a:rPr lang="en-US" dirty="0"/>
              <a:t> </a:t>
            </a:r>
            <a:r>
              <a:rPr lang="en-US" dirty="0" err="1"/>
              <a:t>đình</a:t>
            </a:r>
            <a:r>
              <a:rPr lang="en-US" dirty="0"/>
              <a:t> </a:t>
            </a:r>
            <a:r>
              <a:rPr lang="en-US" dirty="0" err="1"/>
              <a:t>của</a:t>
            </a:r>
            <a:r>
              <a:rPr lang="en-US" dirty="0"/>
              <a:t> </a:t>
            </a:r>
            <a:r>
              <a:rPr lang="en-US" dirty="0" err="1"/>
              <a:t>mình</a:t>
            </a:r>
            <a:r>
              <a:rPr lang="en-US" dirty="0"/>
              <a:t> </a:t>
            </a:r>
            <a:r>
              <a:rPr lang="en-US" dirty="0" err="1"/>
              <a:t>như</a:t>
            </a:r>
            <a:r>
              <a:rPr lang="en-US" dirty="0"/>
              <a:t> …..</a:t>
            </a:r>
            <a:r>
              <a:rPr lang="en-US" dirty="0" err="1"/>
              <a:t>Nhg</a:t>
            </a:r>
            <a:r>
              <a:rPr lang="en-US" dirty="0"/>
              <a:t> </a:t>
            </a:r>
            <a:r>
              <a:rPr lang="en-US" dirty="0" err="1"/>
              <a:t>Gợi</a:t>
            </a:r>
            <a:r>
              <a:rPr lang="en-US" dirty="0"/>
              <a:t> ý </a:t>
            </a:r>
            <a:r>
              <a:rPr lang="en-US" dirty="0" err="1"/>
              <a:t>thứ</a:t>
            </a:r>
            <a:r>
              <a:rPr lang="en-US" dirty="0"/>
              <a:t> 2 </a:t>
            </a:r>
            <a:r>
              <a:rPr lang="en-US" dirty="0" err="1"/>
              <a:t>tình</a:t>
            </a:r>
            <a:r>
              <a:rPr lang="en-US" dirty="0"/>
              <a:t> </a:t>
            </a:r>
            <a:r>
              <a:rPr lang="en-US" dirty="0" err="1"/>
              <a:t>cảm</a:t>
            </a:r>
            <a:r>
              <a:rPr lang="en-US" dirty="0"/>
              <a:t> </a:t>
            </a:r>
            <a:r>
              <a:rPr lang="en-US" dirty="0" err="1"/>
              <a:t>của</a:t>
            </a:r>
            <a:r>
              <a:rPr lang="en-US" dirty="0"/>
              <a:t> </a:t>
            </a:r>
            <a:r>
              <a:rPr lang="en-US" dirty="0" err="1"/>
              <a:t>bố</a:t>
            </a:r>
            <a:r>
              <a:rPr lang="en-US" dirty="0"/>
              <a:t>, </a:t>
            </a:r>
            <a:r>
              <a:rPr lang="en-US" dirty="0" err="1"/>
              <a:t>mẹ</a:t>
            </a:r>
            <a:r>
              <a:rPr lang="en-US" dirty="0"/>
              <a:t> </a:t>
            </a:r>
            <a:r>
              <a:rPr lang="en-US" dirty="0" err="1"/>
              <a:t>dành</a:t>
            </a:r>
            <a:r>
              <a:rPr lang="en-US" dirty="0"/>
              <a:t> </a:t>
            </a:r>
            <a:r>
              <a:rPr lang="en-US" dirty="0" err="1"/>
              <a:t>cho</a:t>
            </a:r>
            <a:r>
              <a:rPr lang="en-US" dirty="0"/>
              <a:t> </a:t>
            </a:r>
            <a:r>
              <a:rPr lang="en-US" dirty="0" err="1"/>
              <a:t>em</a:t>
            </a:r>
            <a:r>
              <a:rPr lang="en-US" dirty="0"/>
              <a:t> </a:t>
            </a:r>
            <a:r>
              <a:rPr lang="en-US" dirty="0" err="1"/>
              <a:t>như</a:t>
            </a:r>
            <a:r>
              <a:rPr lang="en-US" dirty="0"/>
              <a:t> </a:t>
            </a:r>
            <a:r>
              <a:rPr lang="en-US" dirty="0" err="1"/>
              <a:t>thế</a:t>
            </a:r>
            <a:r>
              <a:rPr lang="en-US" dirty="0"/>
              <a:t> </a:t>
            </a:r>
            <a:r>
              <a:rPr lang="en-US" dirty="0" err="1"/>
              <a:t>nào</a:t>
            </a:r>
            <a:r>
              <a:rPr lang="en-US" dirty="0"/>
              <a:t>? Ở </a:t>
            </a:r>
            <a:r>
              <a:rPr lang="en-US" dirty="0" err="1"/>
              <a:t>đây</a:t>
            </a:r>
            <a:r>
              <a:rPr lang="en-US" dirty="0"/>
              <a:t> </a:t>
            </a:r>
            <a:r>
              <a:rPr lang="en-US" dirty="0" err="1"/>
              <a:t>các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kể</a:t>
            </a:r>
            <a:r>
              <a:rPr lang="en-US" dirty="0"/>
              <a:t> </a:t>
            </a:r>
            <a:r>
              <a:rPr lang="en-US" dirty="0" err="1"/>
              <a:t>về</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bố</a:t>
            </a:r>
            <a:r>
              <a:rPr lang="en-US" dirty="0"/>
              <a:t>, </a:t>
            </a:r>
            <a:r>
              <a:rPr lang="en-US" dirty="0" err="1"/>
              <a:t>hoặc</a:t>
            </a:r>
            <a:r>
              <a:rPr lang="en-US" dirty="0"/>
              <a:t> </a:t>
            </a:r>
            <a:r>
              <a:rPr lang="en-US" dirty="0" err="1"/>
              <a:t>mẹ</a:t>
            </a:r>
            <a:r>
              <a:rPr lang="en-US" dirty="0"/>
              <a:t> hay </a:t>
            </a:r>
            <a:r>
              <a:rPr lang="en-US" dirty="0" err="1"/>
              <a:t>là</a:t>
            </a:r>
            <a:r>
              <a:rPr lang="en-US" dirty="0"/>
              <a:t> </a:t>
            </a:r>
            <a:r>
              <a:rPr lang="en-US" dirty="0" err="1"/>
              <a:t>ông</a:t>
            </a:r>
            <a:r>
              <a:rPr lang="en-US" dirty="0"/>
              <a:t> </a:t>
            </a:r>
            <a:r>
              <a:rPr lang="en-US" dirty="0" err="1"/>
              <a:t>bà</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dành</a:t>
            </a:r>
            <a:r>
              <a:rPr lang="en-US" dirty="0"/>
              <a:t> </a:t>
            </a:r>
            <a:r>
              <a:rPr lang="en-US" dirty="0" err="1"/>
              <a:t>cho</a:t>
            </a:r>
            <a:r>
              <a:rPr lang="en-US" dirty="0"/>
              <a:t> </a:t>
            </a:r>
            <a:r>
              <a:rPr lang="en-US" dirty="0" err="1"/>
              <a:t>em</a:t>
            </a:r>
            <a:r>
              <a:rPr lang="en-US" dirty="0"/>
              <a:t> </a:t>
            </a:r>
            <a:r>
              <a:rPr lang="en-US" dirty="0" err="1"/>
              <a:t>bằng</a:t>
            </a:r>
            <a:r>
              <a:rPr lang="en-US" dirty="0"/>
              <a:t> </a:t>
            </a:r>
            <a:r>
              <a:rPr lang="en-US" dirty="0" err="1"/>
              <a:t>những</a:t>
            </a:r>
            <a:r>
              <a:rPr lang="en-US" dirty="0"/>
              <a:t> </a:t>
            </a:r>
            <a:r>
              <a:rPr lang="en-US" dirty="0" err="1"/>
              <a:t>việc</a:t>
            </a:r>
            <a:r>
              <a:rPr lang="en-US" dirty="0"/>
              <a:t> </a:t>
            </a:r>
            <a:r>
              <a:rPr lang="en-US" dirty="0" err="1"/>
              <a:t>làm</a:t>
            </a:r>
            <a:r>
              <a:rPr lang="en-US" dirty="0"/>
              <a:t> </a:t>
            </a:r>
            <a:r>
              <a:rPr lang="en-US" dirty="0" err="1"/>
              <a:t>cụ</a:t>
            </a:r>
            <a:r>
              <a:rPr lang="en-US" dirty="0"/>
              <a:t> </a:t>
            </a:r>
            <a:r>
              <a:rPr lang="en-US" dirty="0" err="1"/>
              <a:t>thể</a:t>
            </a:r>
            <a:r>
              <a:rPr lang="en-US" dirty="0"/>
              <a:t> </a:t>
            </a:r>
            <a:r>
              <a:rPr lang="en-US" dirty="0" err="1"/>
              <a:t>hằng</a:t>
            </a:r>
            <a:r>
              <a:rPr lang="en-US" dirty="0"/>
              <a:t> </a:t>
            </a:r>
            <a:r>
              <a:rPr lang="en-US" dirty="0" err="1"/>
              <a:t>ngày</a:t>
            </a:r>
            <a:r>
              <a:rPr lang="en-US" dirty="0"/>
              <a:t>.. </a:t>
            </a:r>
            <a:r>
              <a:rPr lang="en-US" dirty="0" err="1"/>
              <a:t>Gợi</a:t>
            </a:r>
            <a:r>
              <a:rPr lang="en-US" dirty="0"/>
              <a:t> ý </a:t>
            </a:r>
            <a:r>
              <a:rPr lang="en-US" dirty="0" err="1"/>
              <a:t>thứ</a:t>
            </a:r>
            <a:r>
              <a:rPr lang="en-US" dirty="0"/>
              <a:t> 3 </a:t>
            </a:r>
            <a:r>
              <a:rPr lang="en-US" dirty="0" err="1"/>
              <a:t>là</a:t>
            </a:r>
            <a:r>
              <a:rPr lang="en-US" dirty="0"/>
              <a:t>  </a:t>
            </a:r>
            <a:r>
              <a:rPr lang="en-US" dirty="0" err="1"/>
              <a:t>NHững</a:t>
            </a:r>
            <a:r>
              <a:rPr lang="en-US" dirty="0"/>
              <a:t>…… </a:t>
            </a:r>
            <a:r>
              <a:rPr lang="en-US" dirty="0" err="1"/>
              <a:t>Các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kể</a:t>
            </a:r>
            <a:r>
              <a:rPr lang="en-US" dirty="0"/>
              <a:t> </a:t>
            </a:r>
            <a:r>
              <a:rPr lang="en-US" dirty="0" err="1"/>
              <a:t>sự</a:t>
            </a:r>
            <a:r>
              <a:rPr lang="en-US" dirty="0"/>
              <a:t> </a:t>
            </a:r>
            <a:r>
              <a:rPr lang="en-US" dirty="0" err="1"/>
              <a:t>quan</a:t>
            </a:r>
            <a:r>
              <a:rPr lang="en-US" dirty="0"/>
              <a:t> </a:t>
            </a:r>
            <a:r>
              <a:rPr lang="en-US" dirty="0" err="1"/>
              <a:t>tâm</a:t>
            </a:r>
            <a:r>
              <a:rPr lang="en-US" dirty="0"/>
              <a:t>, </a:t>
            </a:r>
            <a:r>
              <a:rPr lang="en-US" dirty="0" err="1"/>
              <a:t>chăm</a:t>
            </a:r>
            <a:r>
              <a:rPr lang="en-US" dirty="0"/>
              <a:t> </a:t>
            </a:r>
            <a:r>
              <a:rPr lang="en-US" dirty="0" err="1"/>
              <a:t>sóc</a:t>
            </a:r>
            <a:r>
              <a:rPr lang="en-US" dirty="0"/>
              <a:t>,  </a:t>
            </a:r>
            <a:r>
              <a:rPr lang="en-US" dirty="0" err="1"/>
              <a:t>của</a:t>
            </a:r>
            <a:r>
              <a:rPr lang="en-US" dirty="0"/>
              <a:t> </a:t>
            </a:r>
            <a:r>
              <a:rPr lang="en-US" dirty="0" err="1"/>
              <a:t>bố</a:t>
            </a:r>
            <a:r>
              <a:rPr lang="en-US" dirty="0"/>
              <a:t> me, </a:t>
            </a:r>
            <a:r>
              <a:rPr lang="en-US" dirty="0" err="1"/>
              <a:t>anh</a:t>
            </a:r>
            <a:r>
              <a:rPr lang="en-US" dirty="0"/>
              <a:t> </a:t>
            </a:r>
            <a:r>
              <a:rPr lang="en-US" dirty="0" err="1"/>
              <a:t>chị</a:t>
            </a:r>
            <a:r>
              <a:rPr lang="en-US" dirty="0"/>
              <a:t> </a:t>
            </a:r>
            <a:r>
              <a:rPr lang="en-US" dirty="0" err="1"/>
              <a:t>em</a:t>
            </a:r>
            <a:r>
              <a:rPr lang="en-US" dirty="0"/>
              <a:t> </a:t>
            </a:r>
            <a:r>
              <a:rPr lang="en-US" dirty="0" err="1"/>
              <a:t>dành</a:t>
            </a:r>
            <a:r>
              <a:rPr lang="en-US" dirty="0"/>
              <a:t> </a:t>
            </a:r>
            <a:r>
              <a:rPr lang="en-US" dirty="0" err="1"/>
              <a:t>cho</a:t>
            </a:r>
            <a:r>
              <a:rPr lang="en-US" dirty="0"/>
              <a:t> </a:t>
            </a:r>
            <a:r>
              <a:rPr lang="en-US" dirty="0" err="1"/>
              <a:t>em</a:t>
            </a:r>
            <a:r>
              <a:rPr lang="en-US" dirty="0"/>
              <a:t> </a:t>
            </a:r>
            <a:r>
              <a:rPr lang="en-US" dirty="0" err="1"/>
              <a:t>bằng</a:t>
            </a:r>
            <a:r>
              <a:rPr lang="en-US" dirty="0"/>
              <a:t> </a:t>
            </a:r>
            <a:r>
              <a:rPr lang="en-US" dirty="0" err="1"/>
              <a:t>những</a:t>
            </a:r>
            <a:r>
              <a:rPr lang="en-US" dirty="0"/>
              <a:t> </a:t>
            </a:r>
            <a:r>
              <a:rPr lang="en-US" dirty="0" err="1"/>
              <a:t>hành</a:t>
            </a:r>
            <a:r>
              <a:rPr lang="en-US" dirty="0"/>
              <a:t> </a:t>
            </a:r>
            <a:r>
              <a:rPr lang="en-US" dirty="0" err="1"/>
              <a:t>động</a:t>
            </a:r>
            <a:r>
              <a:rPr lang="en-US" dirty="0"/>
              <a:t>, </a:t>
            </a:r>
            <a:r>
              <a:rPr lang="en-US" dirty="0" err="1"/>
              <a:t>cử</a:t>
            </a:r>
            <a:r>
              <a:rPr lang="en-US" dirty="0"/>
              <a:t> </a:t>
            </a:r>
            <a:r>
              <a:rPr lang="en-US" dirty="0" err="1"/>
              <a:t>chỉ</a:t>
            </a:r>
            <a:r>
              <a:rPr lang="en-US" dirty="0"/>
              <a:t> , </a:t>
            </a:r>
            <a:r>
              <a:rPr lang="en-US" dirty="0" err="1"/>
              <a:t>lời</a:t>
            </a:r>
            <a:r>
              <a:rPr lang="en-US" dirty="0"/>
              <a:t> </a:t>
            </a:r>
            <a:r>
              <a:rPr lang="en-US" dirty="0" err="1"/>
              <a:t>nói</a:t>
            </a:r>
            <a:r>
              <a:rPr lang="en-US" dirty="0"/>
              <a:t>  </a:t>
            </a:r>
            <a:r>
              <a:rPr lang="en-US" dirty="0" err="1"/>
              <a:t>hằng</a:t>
            </a:r>
            <a:r>
              <a:rPr lang="en-US" dirty="0"/>
              <a:t> </a:t>
            </a:r>
            <a:r>
              <a:rPr lang="en-US" dirty="0" err="1"/>
              <a:t>ngày</a:t>
            </a:r>
            <a:r>
              <a:rPr lang="en-US" dirty="0"/>
              <a:t> </a:t>
            </a:r>
            <a:r>
              <a:rPr lang="en-US" dirty="0" err="1"/>
              <a:t>khiến</a:t>
            </a:r>
            <a:r>
              <a:rPr lang="en-US" dirty="0"/>
              <a:t> </a:t>
            </a:r>
            <a:r>
              <a:rPr lang="en-US" dirty="0" err="1"/>
              <a:t>em</a:t>
            </a:r>
            <a:r>
              <a:rPr lang="en-US" dirty="0"/>
              <a:t> </a:t>
            </a:r>
            <a:r>
              <a:rPr lang="en-US" dirty="0" err="1"/>
              <a:t>nhớ</a:t>
            </a:r>
            <a:r>
              <a:rPr lang="en-US" dirty="0"/>
              <a:t> </a:t>
            </a:r>
            <a:r>
              <a:rPr lang="en-US" dirty="0" err="1"/>
              <a:t>nhất</a:t>
            </a:r>
            <a:r>
              <a:rPr lang="en-US" dirty="0"/>
              <a:t>. </a:t>
            </a:r>
            <a:r>
              <a:rPr lang="en-US" dirty="0" err="1"/>
              <a:t>Và</a:t>
            </a:r>
            <a:r>
              <a:rPr lang="en-US" dirty="0"/>
              <a:t> </a:t>
            </a:r>
            <a:r>
              <a:rPr lang="en-US" dirty="0" err="1"/>
              <a:t>gợi</a:t>
            </a:r>
            <a:r>
              <a:rPr lang="en-US" dirty="0"/>
              <a:t> ý </a:t>
            </a:r>
            <a:r>
              <a:rPr lang="en-US" dirty="0" err="1"/>
              <a:t>cuối</a:t>
            </a:r>
            <a:r>
              <a:rPr lang="en-US" dirty="0"/>
              <a:t> </a:t>
            </a:r>
            <a:r>
              <a:rPr lang="en-US" dirty="0" err="1"/>
              <a:t>cùng</a:t>
            </a:r>
            <a:r>
              <a:rPr lang="en-US" dirty="0"/>
              <a:t> </a:t>
            </a:r>
            <a:r>
              <a:rPr lang="en-US" dirty="0" err="1"/>
              <a:t>là</a:t>
            </a:r>
            <a:r>
              <a:rPr lang="en-US" dirty="0"/>
              <a:t> EM,.. </a:t>
            </a:r>
            <a:r>
              <a:rPr lang="en-US" dirty="0" err="1"/>
              <a:t>Các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nêu</a:t>
            </a:r>
            <a:r>
              <a:rPr lang="en-US" dirty="0"/>
              <a:t> </a:t>
            </a:r>
            <a:r>
              <a:rPr lang="en-US" dirty="0" err="1"/>
              <a:t>một</a:t>
            </a:r>
            <a:r>
              <a:rPr lang="en-US" dirty="0"/>
              <a:t> </a:t>
            </a:r>
            <a:r>
              <a:rPr lang="en-US" dirty="0" err="1"/>
              <a:t>số</a:t>
            </a:r>
            <a:r>
              <a:rPr lang="en-US" dirty="0"/>
              <a:t> </a:t>
            </a:r>
            <a:r>
              <a:rPr lang="en-US" dirty="0" err="1"/>
              <a:t>việc</a:t>
            </a:r>
            <a:r>
              <a:rPr lang="en-US" dirty="0"/>
              <a:t> </a:t>
            </a:r>
            <a:r>
              <a:rPr lang="en-US" dirty="0" err="1"/>
              <a:t>làm</a:t>
            </a:r>
            <a:r>
              <a:rPr lang="en-US" dirty="0"/>
              <a:t> </a:t>
            </a:r>
            <a:r>
              <a:rPr lang="en-US" dirty="0" err="1"/>
              <a:t>của</a:t>
            </a:r>
            <a:r>
              <a:rPr lang="en-US" dirty="0"/>
              <a:t> </a:t>
            </a:r>
            <a:r>
              <a:rPr lang="en-US" dirty="0" err="1"/>
              <a:t>mình</a:t>
            </a:r>
            <a:r>
              <a:rPr lang="en-US" dirty="0"/>
              <a:t> </a:t>
            </a:r>
            <a:r>
              <a:rPr lang="en-US" dirty="0" err="1"/>
              <a:t>để</a:t>
            </a:r>
            <a:r>
              <a:rPr lang="en-US" dirty="0"/>
              <a:t> </a:t>
            </a:r>
            <a:r>
              <a:rPr lang="en-US" dirty="0" err="1"/>
              <a:t>đền</a:t>
            </a:r>
            <a:r>
              <a:rPr lang="en-US" dirty="0"/>
              <a:t> </a:t>
            </a:r>
            <a:r>
              <a:rPr lang="en-US" dirty="0" err="1"/>
              <a:t>đáp</a:t>
            </a:r>
            <a:r>
              <a:rPr lang="en-US" dirty="0"/>
              <a:t> </a:t>
            </a:r>
            <a:r>
              <a:rPr lang="en-US" dirty="0" err="1"/>
              <a:t>lại</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của</a:t>
            </a:r>
            <a:r>
              <a:rPr lang="en-US" dirty="0"/>
              <a:t> </a:t>
            </a:r>
            <a:r>
              <a:rPr lang="en-US" dirty="0" err="1"/>
              <a:t>bố</a:t>
            </a:r>
            <a:r>
              <a:rPr lang="en-US" dirty="0"/>
              <a:t> </a:t>
            </a:r>
            <a:r>
              <a:rPr lang="en-US" dirty="0" err="1"/>
              <a:t>mẹ</a:t>
            </a:r>
            <a:r>
              <a:rPr lang="en-US" dirty="0"/>
              <a:t> </a:t>
            </a:r>
            <a:r>
              <a:rPr lang="en-US" dirty="0" err="1"/>
              <a:t>và</a:t>
            </a:r>
            <a:r>
              <a:rPr lang="en-US" dirty="0"/>
              <a:t> </a:t>
            </a:r>
            <a:r>
              <a:rPr lang="en-US" dirty="0" err="1"/>
              <a:t>những</a:t>
            </a:r>
            <a:r>
              <a:rPr lang="en-US" dirty="0"/>
              <a:t> </a:t>
            </a:r>
            <a:r>
              <a:rPr lang="en-US" dirty="0" err="1"/>
              <a:t>người</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đihf</a:t>
            </a:r>
            <a:r>
              <a:rPr lang="en-US" dirty="0"/>
              <a:t> </a:t>
            </a:r>
            <a:r>
              <a:rPr lang="en-US" dirty="0" err="1"/>
              <a:t>như</a:t>
            </a:r>
            <a:r>
              <a:rPr lang="en-US" dirty="0"/>
              <a:t> </a:t>
            </a:r>
            <a:r>
              <a:rPr lang="en-US" dirty="0" err="1"/>
              <a:t>học</a:t>
            </a:r>
            <a:r>
              <a:rPr lang="en-US" dirty="0"/>
              <a:t> </a:t>
            </a:r>
            <a:r>
              <a:rPr lang="en-US" dirty="0" err="1"/>
              <a:t>tập</a:t>
            </a:r>
            <a:r>
              <a:rPr lang="en-US" dirty="0"/>
              <a:t> </a:t>
            </a:r>
            <a:r>
              <a:rPr lang="en-US" dirty="0" err="1"/>
              <a:t>tốt</a:t>
            </a:r>
            <a:r>
              <a:rPr lang="en-US" dirty="0"/>
              <a:t>, </a:t>
            </a:r>
            <a:r>
              <a:rPr lang="en-US" dirty="0" err="1"/>
              <a:t>ngoan</a:t>
            </a:r>
            <a:r>
              <a:rPr lang="en-US" dirty="0"/>
              <a:t> </a:t>
            </a:r>
            <a:r>
              <a:rPr lang="en-US" dirty="0" err="1"/>
              <a:t>ngoãn</a:t>
            </a:r>
            <a:r>
              <a:rPr lang="en-US" dirty="0"/>
              <a:t> </a:t>
            </a:r>
            <a:r>
              <a:rPr lang="en-US" dirty="0" err="1"/>
              <a:t>vâng</a:t>
            </a:r>
            <a:r>
              <a:rPr lang="en-US" dirty="0"/>
              <a:t> </a:t>
            </a:r>
            <a:r>
              <a:rPr lang="en-US" dirty="0" err="1"/>
              <a:t>lời</a:t>
            </a:r>
            <a:r>
              <a:rPr lang="en-US" dirty="0"/>
              <a:t> hay </a:t>
            </a:r>
            <a:r>
              <a:rPr lang="en-US" dirty="0" err="1"/>
              <a:t>những</a:t>
            </a:r>
            <a:r>
              <a:rPr lang="en-US" dirty="0"/>
              <a:t> </a:t>
            </a:r>
            <a:r>
              <a:rPr lang="en-US" dirty="0" err="1"/>
              <a:t>việc</a:t>
            </a:r>
            <a:r>
              <a:rPr lang="en-US" dirty="0"/>
              <a:t> </a:t>
            </a:r>
            <a:r>
              <a:rPr lang="en-US" dirty="0" err="1"/>
              <a:t>làm</a:t>
            </a:r>
            <a:r>
              <a:rPr lang="en-US" dirty="0"/>
              <a:t> </a:t>
            </a:r>
            <a:r>
              <a:rPr lang="en-US" dirty="0" err="1"/>
              <a:t>cụ</a:t>
            </a:r>
            <a:r>
              <a:rPr lang="en-US" dirty="0"/>
              <a:t> </a:t>
            </a:r>
            <a:r>
              <a:rPr lang="en-US" dirty="0" err="1"/>
              <a:t>thể</a:t>
            </a:r>
            <a:r>
              <a:rPr lang="en-US" dirty="0"/>
              <a:t> </a:t>
            </a:r>
            <a:r>
              <a:rPr lang="en-US" dirty="0" err="1"/>
              <a:t>của</a:t>
            </a:r>
            <a:r>
              <a:rPr lang="en-US" dirty="0"/>
              <a:t> </a:t>
            </a:r>
            <a:r>
              <a:rPr lang="en-US" dirty="0" err="1"/>
              <a:t>em</a:t>
            </a:r>
            <a:r>
              <a:rPr lang="en-US" dirty="0"/>
              <a:t> </a:t>
            </a:r>
            <a:r>
              <a:rPr lang="en-US" dirty="0" err="1"/>
              <a:t>để</a:t>
            </a:r>
            <a:r>
              <a:rPr lang="en-US" dirty="0"/>
              <a:t> </a:t>
            </a:r>
            <a:r>
              <a:rPr lang="en-US" dirty="0" err="1"/>
              <a:t>giúp</a:t>
            </a:r>
            <a:r>
              <a:rPr lang="en-US" dirty="0"/>
              <a:t> </a:t>
            </a:r>
            <a:r>
              <a:rPr lang="en-US" dirty="0" err="1"/>
              <a:t>đỡ</a:t>
            </a:r>
            <a:r>
              <a:rPr lang="en-US" dirty="0"/>
              <a:t> </a:t>
            </a:r>
            <a:r>
              <a:rPr lang="en-US" dirty="0" err="1"/>
              <a:t>ông</a:t>
            </a:r>
            <a:r>
              <a:rPr lang="en-US" dirty="0"/>
              <a:t> </a:t>
            </a:r>
            <a:r>
              <a:rPr lang="en-US" dirty="0" err="1"/>
              <a:t>bà</a:t>
            </a:r>
            <a:r>
              <a:rPr lang="en-US" dirty="0"/>
              <a:t> cha </a:t>
            </a:r>
            <a:r>
              <a:rPr lang="en-US" dirty="0" err="1"/>
              <a:t>mẹ</a:t>
            </a:r>
            <a:r>
              <a:rPr lang="en-US" dirty="0"/>
              <a:t>, </a:t>
            </a:r>
            <a:r>
              <a:rPr lang="en-US" dirty="0" err="1"/>
              <a:t>người</a:t>
            </a:r>
            <a:r>
              <a:rPr lang="en-US" dirty="0"/>
              <a:t> than </a:t>
            </a:r>
            <a:r>
              <a:rPr lang="en-US" dirty="0" err="1"/>
              <a:t>của</a:t>
            </a:r>
            <a:r>
              <a:rPr lang="en-US" dirty="0"/>
              <a:t> </a:t>
            </a:r>
            <a:r>
              <a:rPr lang="en-US" dirty="0" err="1"/>
              <a:t>mình</a:t>
            </a:r>
            <a:r>
              <a:rPr lang="en-US" dirty="0"/>
              <a:t> </a:t>
            </a:r>
            <a:r>
              <a:rPr lang="en-US" dirty="0" err="1"/>
              <a:t>trong</a:t>
            </a:r>
            <a:r>
              <a:rPr lang="en-US" dirty="0"/>
              <a:t> </a:t>
            </a:r>
            <a:r>
              <a:rPr lang="en-US" dirty="0" err="1"/>
              <a:t>gia</a:t>
            </a:r>
            <a:r>
              <a:rPr lang="en-US" dirty="0"/>
              <a:t> </a:t>
            </a:r>
            <a:r>
              <a:rPr lang="en-US" dirty="0" err="1"/>
              <a:t>đình</a:t>
            </a:r>
            <a:r>
              <a:rPr lang="en-US" dirty="0"/>
              <a:t>.</a:t>
            </a:r>
          </a:p>
        </p:txBody>
      </p:sp>
      <p:sp>
        <p:nvSpPr>
          <p:cNvPr id="4" name="Slide Number Placeholder 3"/>
          <p:cNvSpPr>
            <a:spLocks noGrp="1"/>
          </p:cNvSpPr>
          <p:nvPr>
            <p:ph type="sldNum" sz="quarter" idx="5"/>
          </p:nvPr>
        </p:nvSpPr>
        <p:spPr/>
        <p:txBody>
          <a:bodyPr/>
          <a:lstStyle/>
          <a:p>
            <a:fld id="{7FB667E1-E601-4AAF-B95C-B25720D70A60}" type="slidenum">
              <a:rPr lang="en-US" smtClean="0"/>
              <a:t>10</a:t>
            </a:fld>
            <a:endParaRPr lang="en-US"/>
          </a:p>
        </p:txBody>
      </p:sp>
    </p:spTree>
    <p:extLst>
      <p:ext uri="{BB962C8B-B14F-4D97-AF65-F5344CB8AC3E}">
        <p14:creationId xmlns:p14="http://schemas.microsoft.com/office/powerpoint/2010/main" val="52460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1" fmla="*/ 9351 w 10000"/>
                <a:gd name="connsiteY0-2" fmla="*/ 6216 h 10000"/>
                <a:gd name="connsiteX1-3" fmla="*/ 7905 w 10000"/>
                <a:gd name="connsiteY1-4" fmla="*/ 6317 h 10000"/>
                <a:gd name="connsiteX2-5" fmla="*/ 7610 w 10000"/>
                <a:gd name="connsiteY2-6" fmla="*/ 3438 h 10000"/>
                <a:gd name="connsiteX3-7" fmla="*/ 5999 w 10000"/>
                <a:gd name="connsiteY3-8" fmla="*/ 3572 h 10000"/>
                <a:gd name="connsiteX4-9" fmla="*/ 5985 w 10000"/>
                <a:gd name="connsiteY4-10" fmla="*/ 1965 h 10000"/>
                <a:gd name="connsiteX5-11" fmla="*/ 5081 w 10000"/>
                <a:gd name="connsiteY5-12" fmla="*/ 800 h 10000"/>
                <a:gd name="connsiteX6-13" fmla="*/ 4043 w 10000"/>
                <a:gd name="connsiteY6-14" fmla="*/ 1710 h 10000"/>
                <a:gd name="connsiteX7-15" fmla="*/ 3399 w 10000"/>
                <a:gd name="connsiteY7-16" fmla="*/ 90 h 10000"/>
                <a:gd name="connsiteX8-17" fmla="*/ 2130 w 10000"/>
                <a:gd name="connsiteY8-18" fmla="*/ 1188 h 10000"/>
                <a:gd name="connsiteX9-19" fmla="*/ 0 w 10000"/>
                <a:gd name="connsiteY9-20" fmla="*/ 1013 h 10000"/>
                <a:gd name="connsiteX10-21" fmla="*/ 0 w 10000"/>
                <a:gd name="connsiteY10-22" fmla="*/ 6987 h 10000"/>
                <a:gd name="connsiteX11-23" fmla="*/ 8921 w 10000"/>
                <a:gd name="connsiteY11-24" fmla="*/ 10000 h 10000"/>
                <a:gd name="connsiteX12-25" fmla="*/ 10000 w 10000"/>
                <a:gd name="connsiteY12-26" fmla="*/ 8192 h 10000"/>
                <a:gd name="connsiteX13-27" fmla="*/ 9351 w 10000"/>
                <a:gd name="connsiteY13-28" fmla="*/ 6216 h 10000"/>
                <a:gd name="connsiteX0-29" fmla="*/ 10000 w 10000"/>
                <a:gd name="connsiteY0-30" fmla="*/ 8192 h 10000"/>
                <a:gd name="connsiteX1-31" fmla="*/ 7905 w 10000"/>
                <a:gd name="connsiteY1-32" fmla="*/ 6317 h 10000"/>
                <a:gd name="connsiteX2-33" fmla="*/ 7610 w 10000"/>
                <a:gd name="connsiteY2-34" fmla="*/ 3438 h 10000"/>
                <a:gd name="connsiteX3-35" fmla="*/ 5999 w 10000"/>
                <a:gd name="connsiteY3-36" fmla="*/ 3572 h 10000"/>
                <a:gd name="connsiteX4-37" fmla="*/ 5985 w 10000"/>
                <a:gd name="connsiteY4-38" fmla="*/ 1965 h 10000"/>
                <a:gd name="connsiteX5-39" fmla="*/ 5081 w 10000"/>
                <a:gd name="connsiteY5-40" fmla="*/ 800 h 10000"/>
                <a:gd name="connsiteX6-41" fmla="*/ 4043 w 10000"/>
                <a:gd name="connsiteY6-42" fmla="*/ 1710 h 10000"/>
                <a:gd name="connsiteX7-43" fmla="*/ 3399 w 10000"/>
                <a:gd name="connsiteY7-44" fmla="*/ 90 h 10000"/>
                <a:gd name="connsiteX8-45" fmla="*/ 2130 w 10000"/>
                <a:gd name="connsiteY8-46" fmla="*/ 1188 h 10000"/>
                <a:gd name="connsiteX9-47" fmla="*/ 0 w 10000"/>
                <a:gd name="connsiteY9-48" fmla="*/ 1013 h 10000"/>
                <a:gd name="connsiteX10-49" fmla="*/ 0 w 10000"/>
                <a:gd name="connsiteY10-50" fmla="*/ 6987 h 10000"/>
                <a:gd name="connsiteX11-51" fmla="*/ 8921 w 10000"/>
                <a:gd name="connsiteY11-52" fmla="*/ 10000 h 10000"/>
                <a:gd name="connsiteX12-53" fmla="*/ 10000 w 10000"/>
                <a:gd name="connsiteY12-54" fmla="*/ 8192 h 10000"/>
                <a:gd name="connsiteX0-55" fmla="*/ 10000 w 10000"/>
                <a:gd name="connsiteY0-56" fmla="*/ 8192 h 10000"/>
                <a:gd name="connsiteX1-57" fmla="*/ 7905 w 10000"/>
                <a:gd name="connsiteY1-58" fmla="*/ 6317 h 10000"/>
                <a:gd name="connsiteX2-59" fmla="*/ 7610 w 10000"/>
                <a:gd name="connsiteY2-60" fmla="*/ 3438 h 10000"/>
                <a:gd name="connsiteX3-61" fmla="*/ 5999 w 10000"/>
                <a:gd name="connsiteY3-62" fmla="*/ 3572 h 10000"/>
                <a:gd name="connsiteX4-63" fmla="*/ 5985 w 10000"/>
                <a:gd name="connsiteY4-64" fmla="*/ 1965 h 10000"/>
                <a:gd name="connsiteX5-65" fmla="*/ 5081 w 10000"/>
                <a:gd name="connsiteY5-66" fmla="*/ 800 h 10000"/>
                <a:gd name="connsiteX6-67" fmla="*/ 4043 w 10000"/>
                <a:gd name="connsiteY6-68" fmla="*/ 1710 h 10000"/>
                <a:gd name="connsiteX7-69" fmla="*/ 3399 w 10000"/>
                <a:gd name="connsiteY7-70" fmla="*/ 90 h 10000"/>
                <a:gd name="connsiteX8-71" fmla="*/ 2130 w 10000"/>
                <a:gd name="connsiteY8-72" fmla="*/ 1188 h 10000"/>
                <a:gd name="connsiteX9-73" fmla="*/ 0 w 10000"/>
                <a:gd name="connsiteY9-74" fmla="*/ 1013 h 10000"/>
                <a:gd name="connsiteX10-75" fmla="*/ 0 w 10000"/>
                <a:gd name="connsiteY10-76" fmla="*/ 6987 h 10000"/>
                <a:gd name="connsiteX11-77" fmla="*/ 8921 w 10000"/>
                <a:gd name="connsiteY11-78" fmla="*/ 10000 h 10000"/>
                <a:gd name="connsiteX12-79" fmla="*/ 10000 w 10000"/>
                <a:gd name="connsiteY12-80" fmla="*/ 8192 h 10000"/>
                <a:gd name="connsiteX0-81" fmla="*/ 10000 w 10000"/>
                <a:gd name="connsiteY0-82" fmla="*/ 8192 h 10000"/>
                <a:gd name="connsiteX1-83" fmla="*/ 7905 w 10000"/>
                <a:gd name="connsiteY1-84" fmla="*/ 6317 h 10000"/>
                <a:gd name="connsiteX2-85" fmla="*/ 7610 w 10000"/>
                <a:gd name="connsiteY2-86" fmla="*/ 3438 h 10000"/>
                <a:gd name="connsiteX3-87" fmla="*/ 5999 w 10000"/>
                <a:gd name="connsiteY3-88" fmla="*/ 3572 h 10000"/>
                <a:gd name="connsiteX4-89" fmla="*/ 5985 w 10000"/>
                <a:gd name="connsiteY4-90" fmla="*/ 1965 h 10000"/>
                <a:gd name="connsiteX5-91" fmla="*/ 5081 w 10000"/>
                <a:gd name="connsiteY5-92" fmla="*/ 800 h 10000"/>
                <a:gd name="connsiteX6-93" fmla="*/ 4043 w 10000"/>
                <a:gd name="connsiteY6-94" fmla="*/ 1710 h 10000"/>
                <a:gd name="connsiteX7-95" fmla="*/ 3399 w 10000"/>
                <a:gd name="connsiteY7-96" fmla="*/ 90 h 10000"/>
                <a:gd name="connsiteX8-97" fmla="*/ 2130 w 10000"/>
                <a:gd name="connsiteY8-98" fmla="*/ 1188 h 10000"/>
                <a:gd name="connsiteX9-99" fmla="*/ 0 w 10000"/>
                <a:gd name="connsiteY9-100" fmla="*/ 1013 h 10000"/>
                <a:gd name="connsiteX10-101" fmla="*/ 0 w 10000"/>
                <a:gd name="connsiteY10-102" fmla="*/ 6987 h 10000"/>
                <a:gd name="connsiteX11-103" fmla="*/ 8921 w 10000"/>
                <a:gd name="connsiteY11-104" fmla="*/ 10000 h 10000"/>
                <a:gd name="connsiteX12-105" fmla="*/ 10000 w 10000"/>
                <a:gd name="connsiteY12-106" fmla="*/ 8192 h 10000"/>
                <a:gd name="connsiteX0-107" fmla="*/ 10000 w 10000"/>
                <a:gd name="connsiteY0-108" fmla="*/ 8192 h 10000"/>
                <a:gd name="connsiteX1-109" fmla="*/ 7905 w 10000"/>
                <a:gd name="connsiteY1-110" fmla="*/ 6317 h 10000"/>
                <a:gd name="connsiteX2-111" fmla="*/ 7610 w 10000"/>
                <a:gd name="connsiteY2-112" fmla="*/ 3438 h 10000"/>
                <a:gd name="connsiteX3-113" fmla="*/ 5999 w 10000"/>
                <a:gd name="connsiteY3-114" fmla="*/ 3572 h 10000"/>
                <a:gd name="connsiteX4-115" fmla="*/ 5985 w 10000"/>
                <a:gd name="connsiteY4-116" fmla="*/ 1965 h 10000"/>
                <a:gd name="connsiteX5-117" fmla="*/ 5081 w 10000"/>
                <a:gd name="connsiteY5-118" fmla="*/ 800 h 10000"/>
                <a:gd name="connsiteX6-119" fmla="*/ 4043 w 10000"/>
                <a:gd name="connsiteY6-120" fmla="*/ 1710 h 10000"/>
                <a:gd name="connsiteX7-121" fmla="*/ 3399 w 10000"/>
                <a:gd name="connsiteY7-122" fmla="*/ 90 h 10000"/>
                <a:gd name="connsiteX8-123" fmla="*/ 2130 w 10000"/>
                <a:gd name="connsiteY8-124" fmla="*/ 1188 h 10000"/>
                <a:gd name="connsiteX9-125" fmla="*/ 0 w 10000"/>
                <a:gd name="connsiteY9-126" fmla="*/ 1013 h 10000"/>
                <a:gd name="connsiteX10-127" fmla="*/ 0 w 10000"/>
                <a:gd name="connsiteY10-128" fmla="*/ 6987 h 10000"/>
                <a:gd name="connsiteX11-129" fmla="*/ 8921 w 10000"/>
                <a:gd name="connsiteY11-130" fmla="*/ 10000 h 10000"/>
                <a:gd name="connsiteX12-131" fmla="*/ 10000 w 10000"/>
                <a:gd name="connsiteY12-132" fmla="*/ 8192 h 10000"/>
                <a:gd name="connsiteX0-133" fmla="*/ 10000 w 10000"/>
                <a:gd name="connsiteY0-134" fmla="*/ 8192 h 10000"/>
                <a:gd name="connsiteX1-135" fmla="*/ 7905 w 10000"/>
                <a:gd name="connsiteY1-136" fmla="*/ 6317 h 10000"/>
                <a:gd name="connsiteX2-137" fmla="*/ 7610 w 10000"/>
                <a:gd name="connsiteY2-138" fmla="*/ 3438 h 10000"/>
                <a:gd name="connsiteX3-139" fmla="*/ 5999 w 10000"/>
                <a:gd name="connsiteY3-140" fmla="*/ 3572 h 10000"/>
                <a:gd name="connsiteX4-141" fmla="*/ 5985 w 10000"/>
                <a:gd name="connsiteY4-142" fmla="*/ 1965 h 10000"/>
                <a:gd name="connsiteX5-143" fmla="*/ 5081 w 10000"/>
                <a:gd name="connsiteY5-144" fmla="*/ 800 h 10000"/>
                <a:gd name="connsiteX6-145" fmla="*/ 4043 w 10000"/>
                <a:gd name="connsiteY6-146" fmla="*/ 1710 h 10000"/>
                <a:gd name="connsiteX7-147" fmla="*/ 3399 w 10000"/>
                <a:gd name="connsiteY7-148" fmla="*/ 90 h 10000"/>
                <a:gd name="connsiteX8-149" fmla="*/ 2130 w 10000"/>
                <a:gd name="connsiteY8-150" fmla="*/ 1188 h 10000"/>
                <a:gd name="connsiteX9-151" fmla="*/ 0 w 10000"/>
                <a:gd name="connsiteY9-152" fmla="*/ 1013 h 10000"/>
                <a:gd name="connsiteX10-153" fmla="*/ 0 w 10000"/>
                <a:gd name="connsiteY10-154" fmla="*/ 6987 h 10000"/>
                <a:gd name="connsiteX11-155" fmla="*/ 8921 w 10000"/>
                <a:gd name="connsiteY11-156" fmla="*/ 10000 h 10000"/>
                <a:gd name="connsiteX12-157" fmla="*/ 10000 w 10000"/>
                <a:gd name="connsiteY12-158" fmla="*/ 8192 h 10000"/>
                <a:gd name="connsiteX0-159" fmla="*/ 10000 w 10004"/>
                <a:gd name="connsiteY0-160" fmla="*/ 8192 h 10000"/>
                <a:gd name="connsiteX1-161" fmla="*/ 7905 w 10004"/>
                <a:gd name="connsiteY1-162" fmla="*/ 6317 h 10000"/>
                <a:gd name="connsiteX2-163" fmla="*/ 7610 w 10004"/>
                <a:gd name="connsiteY2-164" fmla="*/ 3438 h 10000"/>
                <a:gd name="connsiteX3-165" fmla="*/ 5999 w 10004"/>
                <a:gd name="connsiteY3-166" fmla="*/ 3572 h 10000"/>
                <a:gd name="connsiteX4-167" fmla="*/ 5985 w 10004"/>
                <a:gd name="connsiteY4-168" fmla="*/ 1965 h 10000"/>
                <a:gd name="connsiteX5-169" fmla="*/ 5081 w 10004"/>
                <a:gd name="connsiteY5-170" fmla="*/ 800 h 10000"/>
                <a:gd name="connsiteX6-171" fmla="*/ 4043 w 10004"/>
                <a:gd name="connsiteY6-172" fmla="*/ 1710 h 10000"/>
                <a:gd name="connsiteX7-173" fmla="*/ 3399 w 10004"/>
                <a:gd name="connsiteY7-174" fmla="*/ 90 h 10000"/>
                <a:gd name="connsiteX8-175" fmla="*/ 2130 w 10004"/>
                <a:gd name="connsiteY8-176" fmla="*/ 1188 h 10000"/>
                <a:gd name="connsiteX9-177" fmla="*/ 0 w 10004"/>
                <a:gd name="connsiteY9-178" fmla="*/ 1013 h 10000"/>
                <a:gd name="connsiteX10-179" fmla="*/ 0 w 10004"/>
                <a:gd name="connsiteY10-180" fmla="*/ 6987 h 10000"/>
                <a:gd name="connsiteX11-181" fmla="*/ 8921 w 10004"/>
                <a:gd name="connsiteY11-182" fmla="*/ 10000 h 10000"/>
                <a:gd name="connsiteX12-183" fmla="*/ 10000 w 10004"/>
                <a:gd name="connsiteY12-184" fmla="*/ 8192 h 10000"/>
                <a:gd name="connsiteX0-185" fmla="*/ 10000 w 10004"/>
                <a:gd name="connsiteY0-186" fmla="*/ 8192 h 10000"/>
                <a:gd name="connsiteX1-187" fmla="*/ 7905 w 10004"/>
                <a:gd name="connsiteY1-188" fmla="*/ 6317 h 10000"/>
                <a:gd name="connsiteX2-189" fmla="*/ 7610 w 10004"/>
                <a:gd name="connsiteY2-190" fmla="*/ 3438 h 10000"/>
                <a:gd name="connsiteX3-191" fmla="*/ 5999 w 10004"/>
                <a:gd name="connsiteY3-192" fmla="*/ 3572 h 10000"/>
                <a:gd name="connsiteX4-193" fmla="*/ 5985 w 10004"/>
                <a:gd name="connsiteY4-194" fmla="*/ 1965 h 10000"/>
                <a:gd name="connsiteX5-195" fmla="*/ 5081 w 10004"/>
                <a:gd name="connsiteY5-196" fmla="*/ 800 h 10000"/>
                <a:gd name="connsiteX6-197" fmla="*/ 4043 w 10004"/>
                <a:gd name="connsiteY6-198" fmla="*/ 1710 h 10000"/>
                <a:gd name="connsiteX7-199" fmla="*/ 3399 w 10004"/>
                <a:gd name="connsiteY7-200" fmla="*/ 90 h 10000"/>
                <a:gd name="connsiteX8-201" fmla="*/ 2130 w 10004"/>
                <a:gd name="connsiteY8-202" fmla="*/ 1188 h 10000"/>
                <a:gd name="connsiteX9-203" fmla="*/ 0 w 10004"/>
                <a:gd name="connsiteY9-204" fmla="*/ 1013 h 10000"/>
                <a:gd name="connsiteX10-205" fmla="*/ 0 w 10004"/>
                <a:gd name="connsiteY10-206" fmla="*/ 6987 h 10000"/>
                <a:gd name="connsiteX11-207" fmla="*/ 8921 w 10004"/>
                <a:gd name="connsiteY11-208" fmla="*/ 10000 h 10000"/>
                <a:gd name="connsiteX12-209" fmla="*/ 10000 w 10004"/>
                <a:gd name="connsiteY12-210" fmla="*/ 8192 h 10000"/>
                <a:gd name="connsiteX0-211" fmla="*/ 10678 w 10682"/>
                <a:gd name="connsiteY0-212" fmla="*/ 8192 h 9889"/>
                <a:gd name="connsiteX1-213" fmla="*/ 8583 w 10682"/>
                <a:gd name="connsiteY1-214" fmla="*/ 6317 h 9889"/>
                <a:gd name="connsiteX2-215" fmla="*/ 8288 w 10682"/>
                <a:gd name="connsiteY2-216" fmla="*/ 3438 h 9889"/>
                <a:gd name="connsiteX3-217" fmla="*/ 6677 w 10682"/>
                <a:gd name="connsiteY3-218" fmla="*/ 3572 h 9889"/>
                <a:gd name="connsiteX4-219" fmla="*/ 6663 w 10682"/>
                <a:gd name="connsiteY4-220" fmla="*/ 1965 h 9889"/>
                <a:gd name="connsiteX5-221" fmla="*/ 5759 w 10682"/>
                <a:gd name="connsiteY5-222" fmla="*/ 800 h 9889"/>
                <a:gd name="connsiteX6-223" fmla="*/ 4721 w 10682"/>
                <a:gd name="connsiteY6-224" fmla="*/ 1710 h 9889"/>
                <a:gd name="connsiteX7-225" fmla="*/ 4077 w 10682"/>
                <a:gd name="connsiteY7-226" fmla="*/ 90 h 9889"/>
                <a:gd name="connsiteX8-227" fmla="*/ 2808 w 10682"/>
                <a:gd name="connsiteY8-228" fmla="*/ 1188 h 9889"/>
                <a:gd name="connsiteX9-229" fmla="*/ 678 w 10682"/>
                <a:gd name="connsiteY9-230" fmla="*/ 1013 h 9889"/>
                <a:gd name="connsiteX10-231" fmla="*/ 678 w 10682"/>
                <a:gd name="connsiteY10-232" fmla="*/ 6987 h 9889"/>
                <a:gd name="connsiteX11-233" fmla="*/ 9832 w 10682"/>
                <a:gd name="connsiteY11-234" fmla="*/ 9889 h 9889"/>
                <a:gd name="connsiteX12-235" fmla="*/ 10678 w 10682"/>
                <a:gd name="connsiteY12-236" fmla="*/ 8192 h 9889"/>
                <a:gd name="connsiteX0-237" fmla="*/ 9996 w 10000"/>
                <a:gd name="connsiteY0-238" fmla="*/ 8284 h 10000"/>
                <a:gd name="connsiteX1-239" fmla="*/ 8035 w 10000"/>
                <a:gd name="connsiteY1-240" fmla="*/ 6388 h 10000"/>
                <a:gd name="connsiteX2-241" fmla="*/ 7759 w 10000"/>
                <a:gd name="connsiteY2-242" fmla="*/ 3477 h 10000"/>
                <a:gd name="connsiteX3-243" fmla="*/ 6251 w 10000"/>
                <a:gd name="connsiteY3-244" fmla="*/ 3612 h 10000"/>
                <a:gd name="connsiteX4-245" fmla="*/ 6238 w 10000"/>
                <a:gd name="connsiteY4-246" fmla="*/ 1987 h 10000"/>
                <a:gd name="connsiteX5-247" fmla="*/ 5391 w 10000"/>
                <a:gd name="connsiteY5-248" fmla="*/ 809 h 10000"/>
                <a:gd name="connsiteX6-249" fmla="*/ 4420 w 10000"/>
                <a:gd name="connsiteY6-250" fmla="*/ 1729 h 10000"/>
                <a:gd name="connsiteX7-251" fmla="*/ 3817 w 10000"/>
                <a:gd name="connsiteY7-252" fmla="*/ 91 h 10000"/>
                <a:gd name="connsiteX8-253" fmla="*/ 2629 w 10000"/>
                <a:gd name="connsiteY8-254" fmla="*/ 1201 h 10000"/>
                <a:gd name="connsiteX9-255" fmla="*/ 635 w 10000"/>
                <a:gd name="connsiteY9-256" fmla="*/ 1024 h 10000"/>
                <a:gd name="connsiteX10-257" fmla="*/ 635 w 10000"/>
                <a:gd name="connsiteY10-258" fmla="*/ 7065 h 10000"/>
                <a:gd name="connsiteX11-259" fmla="*/ 9204 w 10000"/>
                <a:gd name="connsiteY11-260" fmla="*/ 10000 h 10000"/>
                <a:gd name="connsiteX12-261" fmla="*/ 9996 w 10000"/>
                <a:gd name="connsiteY12-262" fmla="*/ 8284 h 10000"/>
                <a:gd name="connsiteX0-263" fmla="*/ 9996 w 10000"/>
                <a:gd name="connsiteY0-264" fmla="*/ 8284 h 10000"/>
                <a:gd name="connsiteX1-265" fmla="*/ 8035 w 10000"/>
                <a:gd name="connsiteY1-266" fmla="*/ 6388 h 10000"/>
                <a:gd name="connsiteX2-267" fmla="*/ 7759 w 10000"/>
                <a:gd name="connsiteY2-268" fmla="*/ 3477 h 10000"/>
                <a:gd name="connsiteX3-269" fmla="*/ 6251 w 10000"/>
                <a:gd name="connsiteY3-270" fmla="*/ 3612 h 10000"/>
                <a:gd name="connsiteX4-271" fmla="*/ 6238 w 10000"/>
                <a:gd name="connsiteY4-272" fmla="*/ 1987 h 10000"/>
                <a:gd name="connsiteX5-273" fmla="*/ 5391 w 10000"/>
                <a:gd name="connsiteY5-274" fmla="*/ 809 h 10000"/>
                <a:gd name="connsiteX6-275" fmla="*/ 4420 w 10000"/>
                <a:gd name="connsiteY6-276" fmla="*/ 1729 h 10000"/>
                <a:gd name="connsiteX7-277" fmla="*/ 3817 w 10000"/>
                <a:gd name="connsiteY7-278" fmla="*/ 91 h 10000"/>
                <a:gd name="connsiteX8-279" fmla="*/ 2629 w 10000"/>
                <a:gd name="connsiteY8-280" fmla="*/ 1201 h 10000"/>
                <a:gd name="connsiteX9-281" fmla="*/ 635 w 10000"/>
                <a:gd name="connsiteY9-282" fmla="*/ 1024 h 10000"/>
                <a:gd name="connsiteX10-283" fmla="*/ 635 w 10000"/>
                <a:gd name="connsiteY10-284" fmla="*/ 7065 h 10000"/>
                <a:gd name="connsiteX11-285" fmla="*/ 9204 w 10000"/>
                <a:gd name="connsiteY11-286" fmla="*/ 10000 h 10000"/>
                <a:gd name="connsiteX12-287" fmla="*/ 9996 w 10000"/>
                <a:gd name="connsiteY12-288" fmla="*/ 8284 h 10000"/>
                <a:gd name="connsiteX0-289" fmla="*/ 9361 w 9365"/>
                <a:gd name="connsiteY0-290" fmla="*/ 8284 h 10000"/>
                <a:gd name="connsiteX1-291" fmla="*/ 7400 w 9365"/>
                <a:gd name="connsiteY1-292" fmla="*/ 6388 h 10000"/>
                <a:gd name="connsiteX2-293" fmla="*/ 7124 w 9365"/>
                <a:gd name="connsiteY2-294" fmla="*/ 3477 h 10000"/>
                <a:gd name="connsiteX3-295" fmla="*/ 5616 w 9365"/>
                <a:gd name="connsiteY3-296" fmla="*/ 3612 h 10000"/>
                <a:gd name="connsiteX4-297" fmla="*/ 5603 w 9365"/>
                <a:gd name="connsiteY4-298" fmla="*/ 1987 h 10000"/>
                <a:gd name="connsiteX5-299" fmla="*/ 4756 w 9365"/>
                <a:gd name="connsiteY5-300" fmla="*/ 809 h 10000"/>
                <a:gd name="connsiteX6-301" fmla="*/ 3785 w 9365"/>
                <a:gd name="connsiteY6-302" fmla="*/ 1729 h 10000"/>
                <a:gd name="connsiteX7-303" fmla="*/ 3182 w 9365"/>
                <a:gd name="connsiteY7-304" fmla="*/ 91 h 10000"/>
                <a:gd name="connsiteX8-305" fmla="*/ 1994 w 9365"/>
                <a:gd name="connsiteY8-306" fmla="*/ 1201 h 10000"/>
                <a:gd name="connsiteX9-307" fmla="*/ 0 w 9365"/>
                <a:gd name="connsiteY9-308" fmla="*/ 1024 h 10000"/>
                <a:gd name="connsiteX10-309" fmla="*/ 0 w 9365"/>
                <a:gd name="connsiteY10-310" fmla="*/ 7065 h 10000"/>
                <a:gd name="connsiteX11-311" fmla="*/ 8569 w 9365"/>
                <a:gd name="connsiteY11-312" fmla="*/ 10000 h 10000"/>
                <a:gd name="connsiteX12-313" fmla="*/ 9361 w 9365"/>
                <a:gd name="connsiteY12-314" fmla="*/ 8284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1" fmla="*/ 282858 w 12188952"/>
              <a:gd name="connsiteY0-2" fmla="*/ 953 h 3850488"/>
              <a:gd name="connsiteX1-3" fmla="*/ 2374306 w 12188952"/>
              <a:gd name="connsiteY1-4" fmla="*/ 434202 h 3850488"/>
              <a:gd name="connsiteX2-5" fmla="*/ 7427648 w 12188952"/>
              <a:gd name="connsiteY2-6" fmla="*/ 3008169 h 3850488"/>
              <a:gd name="connsiteX3-7" fmla="*/ 12188952 w 12188952"/>
              <a:gd name="connsiteY3-8" fmla="*/ 2149941 h 3850488"/>
              <a:gd name="connsiteX4-9" fmla="*/ 12188952 w 12188952"/>
              <a:gd name="connsiteY4-10" fmla="*/ 3850488 h 3850488"/>
              <a:gd name="connsiteX5-11" fmla="*/ 0 w 12188952"/>
              <a:gd name="connsiteY5-12" fmla="*/ 3850488 h 3850488"/>
              <a:gd name="connsiteX6-13" fmla="*/ 0 w 12188952"/>
              <a:gd name="connsiteY6-14" fmla="*/ 2369 h 3850488"/>
              <a:gd name="connsiteX7-15" fmla="*/ 282858 w 12188952"/>
              <a:gd name="connsiteY7-16" fmla="*/ 953 h 38504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1" fmla="*/ 0 w 12328635"/>
              <a:gd name="connsiteY0-2" fmla="*/ 0 h 3162094"/>
              <a:gd name="connsiteX1-3" fmla="*/ 7662042 w 12328635"/>
              <a:gd name="connsiteY1-4" fmla="*/ 3137338 h 3162094"/>
              <a:gd name="connsiteX2-5" fmla="*/ 12328635 w 12328635"/>
              <a:gd name="connsiteY2-6" fmla="*/ 1450427 h 3162094"/>
              <a:gd name="connsiteX0-7" fmla="*/ 0 w 12155215"/>
              <a:gd name="connsiteY0-8" fmla="*/ 0 h 3171571"/>
              <a:gd name="connsiteX1-9" fmla="*/ 7662042 w 12155215"/>
              <a:gd name="connsiteY1-10" fmla="*/ 3137338 h 3171571"/>
              <a:gd name="connsiteX2-11" fmla="*/ 12155215 w 12155215"/>
              <a:gd name="connsiteY2-12" fmla="*/ 1639614 h 3171571"/>
              <a:gd name="connsiteX0-13" fmla="*/ 0 w 12155215"/>
              <a:gd name="connsiteY0-14" fmla="*/ 0 h 3169200"/>
              <a:gd name="connsiteX1-15" fmla="*/ 7662042 w 12155215"/>
              <a:gd name="connsiteY1-16" fmla="*/ 3137338 h 3169200"/>
              <a:gd name="connsiteX2-17" fmla="*/ 12155215 w 12155215"/>
              <a:gd name="connsiteY2-18" fmla="*/ 1639614 h 3169200"/>
              <a:gd name="connsiteX0-19" fmla="*/ 0 w 12155215"/>
              <a:gd name="connsiteY0-20" fmla="*/ 0 h 3014668"/>
              <a:gd name="connsiteX1-21" fmla="*/ 7173311 w 12155215"/>
              <a:gd name="connsiteY1-22" fmla="*/ 2979683 h 3014668"/>
              <a:gd name="connsiteX2-23" fmla="*/ 12155215 w 12155215"/>
              <a:gd name="connsiteY2-24" fmla="*/ 1639614 h 3014668"/>
              <a:gd name="connsiteX0-25" fmla="*/ 0 w 12155215"/>
              <a:gd name="connsiteY0-26" fmla="*/ 0 h 3011275"/>
              <a:gd name="connsiteX1-27" fmla="*/ 7173311 w 12155215"/>
              <a:gd name="connsiteY1-28" fmla="*/ 2979683 h 3011275"/>
              <a:gd name="connsiteX2-29" fmla="*/ 12155215 w 12155215"/>
              <a:gd name="connsiteY2-30" fmla="*/ 1639614 h 3011275"/>
              <a:gd name="connsiteX0-31" fmla="*/ 0 w 12155215"/>
              <a:gd name="connsiteY0-32" fmla="*/ 0 h 3119572"/>
              <a:gd name="connsiteX1-33" fmla="*/ 7614745 w 12155215"/>
              <a:gd name="connsiteY1-34" fmla="*/ 3090041 h 3119572"/>
              <a:gd name="connsiteX2-35" fmla="*/ 12155215 w 12155215"/>
              <a:gd name="connsiteY2-36" fmla="*/ 1639614 h 3119572"/>
              <a:gd name="connsiteX0-37" fmla="*/ 0 w 12155215"/>
              <a:gd name="connsiteY0-38" fmla="*/ 0 h 3119572"/>
              <a:gd name="connsiteX1-39" fmla="*/ 7614745 w 12155215"/>
              <a:gd name="connsiteY1-40" fmla="*/ 3090041 h 3119572"/>
              <a:gd name="connsiteX2-41" fmla="*/ 12155215 w 12155215"/>
              <a:gd name="connsiteY2-42" fmla="*/ 1639614 h 3119572"/>
              <a:gd name="connsiteX0-43" fmla="*/ 0 w 12155215"/>
              <a:gd name="connsiteY0-44" fmla="*/ 0 h 3095317"/>
              <a:gd name="connsiteX1-45" fmla="*/ 7614745 w 12155215"/>
              <a:gd name="connsiteY1-46" fmla="*/ 3090041 h 3095317"/>
              <a:gd name="connsiteX2-47" fmla="*/ 12155215 w 12155215"/>
              <a:gd name="connsiteY2-48" fmla="*/ 1639614 h 3095317"/>
              <a:gd name="connsiteX0-49" fmla="*/ 0 w 12155215"/>
              <a:gd name="connsiteY0-50" fmla="*/ 0 h 3095317"/>
              <a:gd name="connsiteX1-51" fmla="*/ 7614745 w 12155215"/>
              <a:gd name="connsiteY1-52" fmla="*/ 3090041 h 3095317"/>
              <a:gd name="connsiteX2-53" fmla="*/ 12155215 w 12155215"/>
              <a:gd name="connsiteY2-54" fmla="*/ 1639614 h 3095317"/>
              <a:gd name="connsiteX0-55" fmla="*/ 0 w 12155215"/>
              <a:gd name="connsiteY0-56" fmla="*/ 0 h 3095317"/>
              <a:gd name="connsiteX1-57" fmla="*/ 7614745 w 12155215"/>
              <a:gd name="connsiteY1-58" fmla="*/ 3090041 h 3095317"/>
              <a:gd name="connsiteX2-59" fmla="*/ 12155215 w 12155215"/>
              <a:gd name="connsiteY2-60" fmla="*/ 1639614 h 3095317"/>
              <a:gd name="connsiteX0-61" fmla="*/ 0 w 12139450"/>
              <a:gd name="connsiteY0-62" fmla="*/ 0 h 3057566"/>
              <a:gd name="connsiteX1-63" fmla="*/ 7598980 w 12139450"/>
              <a:gd name="connsiteY1-64" fmla="*/ 3026979 h 3057566"/>
              <a:gd name="connsiteX2-65" fmla="*/ 12139450 w 12139450"/>
              <a:gd name="connsiteY2-66" fmla="*/ 1576552 h 3057566"/>
              <a:gd name="connsiteX0-67" fmla="*/ 0 w 12139450"/>
              <a:gd name="connsiteY0-68" fmla="*/ 0 h 3028856"/>
              <a:gd name="connsiteX1-69" fmla="*/ 7598980 w 12139450"/>
              <a:gd name="connsiteY1-70" fmla="*/ 3026979 h 3028856"/>
              <a:gd name="connsiteX2-71" fmla="*/ 12139450 w 12139450"/>
              <a:gd name="connsiteY2-72" fmla="*/ 1576552 h 3028856"/>
              <a:gd name="connsiteX0-73" fmla="*/ 0 w 12139450"/>
              <a:gd name="connsiteY0-74" fmla="*/ 0 h 3027100"/>
              <a:gd name="connsiteX1-75" fmla="*/ 7598980 w 12139450"/>
              <a:gd name="connsiteY1-76" fmla="*/ 3026979 h 3027100"/>
              <a:gd name="connsiteX2-77" fmla="*/ 12139450 w 12139450"/>
              <a:gd name="connsiteY2-78" fmla="*/ 1576552 h 3027100"/>
              <a:gd name="connsiteX0-79" fmla="*/ 0 w 12139450"/>
              <a:gd name="connsiteY0-80" fmla="*/ 0 h 3029936"/>
              <a:gd name="connsiteX1-81" fmla="*/ 7598980 w 12139450"/>
              <a:gd name="connsiteY1-82" fmla="*/ 3026979 h 3029936"/>
              <a:gd name="connsiteX2-83" fmla="*/ 12139450 w 12139450"/>
              <a:gd name="connsiteY2-84" fmla="*/ 1576552 h 3029936"/>
            </a:gdLst>
            <a:ahLst/>
            <a:cxnLst>
              <a:cxn ang="0">
                <a:pos x="connsiteX0-1" y="connsiteY0-2"/>
              </a:cxn>
              <a:cxn ang="0">
                <a:pos x="connsiteX1-3" y="connsiteY1-4"/>
              </a:cxn>
              <a:cxn ang="0">
                <a:pos x="connsiteX2-5" y="connsiteY2-6"/>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hasCustomPrompt="1"/>
          </p:nvPr>
        </p:nvSpPr>
        <p:spPr>
          <a:xfrm>
            <a:off x="2681288" y="165020"/>
            <a:ext cx="9360418" cy="2263258"/>
          </a:xfrm>
        </p:spPr>
        <p:txBody>
          <a:bodyPr anchor="b">
            <a:normAutofit/>
          </a:bodyPr>
          <a:lstStyle>
            <a:lvl1pPr algn="ctr" latinLnBrk="0">
              <a:defRPr lang="vi-VN" sz="66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3903329" y="2476917"/>
            <a:ext cx="6916336" cy="1771600"/>
          </a:xfr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FBBCFEF5-05B0-497A-A875-E7EE2BCA6F81}" type="datetime1">
              <a:rPr lang="vi-VN" smtClean="0"/>
              <a:t>28/10/2021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592666"/>
            <a:ext cx="2628900" cy="5579533"/>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592666"/>
            <a:ext cx="7734300" cy="5579533"/>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169771A7-CF97-4DBD-A97D-22F0AC5DC795}" type="datetime1">
              <a:rPr lang="vi-VN" smtClean="0"/>
              <a:t>28/10/2021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9EEAA6B8-5990-451A-BEED-189F879CDDCC}" type="datetime1">
              <a:rPr lang="vi-VN" smtClean="0"/>
              <a:t>28/10/2021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523999" y="1485900"/>
            <a:ext cx="9144001" cy="2933700"/>
          </a:xfr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hasCustomPrompt="1"/>
          </p:nvPr>
        </p:nvSpPr>
        <p:spPr>
          <a:xfrm>
            <a:off x="1522413" y="4454034"/>
            <a:ext cx="9144000" cy="1184766"/>
          </a:xfr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p:txBody>
          <a:bodyPr/>
          <a:lstStyle/>
          <a:p>
            <a:fld id="{9936CED3-226B-4990-838A-B171C4999ED6}" type="datetime1">
              <a:rPr lang="vi-VN" smtClean="0"/>
              <a:t>28/10/2021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528572" y="1485900"/>
            <a:ext cx="4480560" cy="412394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6177169" y="1485900"/>
            <a:ext cx="4480560" cy="412394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CE6503F8-74A1-4BF5-80A1-21D66EBA5FCA}" type="datetime1">
              <a:rPr lang="vi-VN" smtClean="0"/>
              <a:t>28/10/2021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4FAB73BC-B049-4115-A692-8D63A059BFB8}"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hasCustomPrompt="1"/>
          </p:nvPr>
        </p:nvSpPr>
        <p:spPr>
          <a:xfrm>
            <a:off x="1528572" y="1376018"/>
            <a:ext cx="4480560" cy="768096"/>
          </a:xfr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528572" y="2144114"/>
            <a:ext cx="4480560" cy="3494686"/>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6177169" y="1376018"/>
            <a:ext cx="4480560" cy="768096"/>
          </a:xfr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6177169" y="2144114"/>
            <a:ext cx="4480560" cy="3494686"/>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p>
            <a:fld id="{C1526C6C-1786-44DD-AA89-A397B8113E06}" type="datetime1">
              <a:rPr lang="vi-VN" smtClean="0"/>
              <a:t>28/10/2021</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Trang chiếu 8"/>
          <p:cNvSpPr>
            <a:spLocks noGrp="1"/>
          </p:cNvSpPr>
          <p:nvPr>
            <p:ph type="sldNum" sz="quarter" idx="12"/>
          </p:nvPr>
        </p:nvSpPr>
        <p:spPr/>
        <p:txBody>
          <a:bodyPr/>
          <a:lstStyle/>
          <a:p>
            <a:fld id="{4FAB73BC-B049-4115-A692-8D63A059BFB8}" type="slidenum">
              <a:rPr/>
              <a:t>‹#›</a:t>
            </a:fld>
            <a:endParaRPr lang="vi-VN"/>
          </a:p>
        </p:txBody>
      </p:sp>
      <p:sp>
        <p:nvSpPr>
          <p:cNvPr id="10" name="Tiêu đề 9"/>
          <p:cNvSpPr>
            <a:spLocks noGrp="1"/>
          </p:cNvSpPr>
          <p:nvPr>
            <p:ph type="title" hasCustomPrompt="1"/>
          </p:nvPr>
        </p:nvSpPr>
        <p:spPr/>
        <p:txBody>
          <a:bodyPr/>
          <a:lstStyle/>
          <a:p>
            <a:r>
              <a:rPr lang="vi-VN"/>
              <a:t>Bấm để sửa kiểu tiêu đề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2034904" y="828876"/>
            <a:ext cx="6058552" cy="3507549"/>
          </a:xfr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D7F11D32-4484-48EF-AE51-2A45DD269D0D}" type="datetime1">
              <a:rPr lang="en-US" smtClean="0"/>
              <a:t>10/28/2021</a:t>
            </a:fld>
            <a:endParaRPr lang="en-US"/>
          </a:p>
        </p:txBody>
      </p:sp>
      <p:sp>
        <p:nvSpPr>
          <p:cNvPr id="447" name="Footer Placeholder 3"/>
          <p:cNvSpPr>
            <a:spLocks noGrp="1"/>
          </p:cNvSpPr>
          <p:nvPr>
            <p:ph type="ftr" sz="quarter" idx="11"/>
          </p:nvPr>
        </p:nvSpPr>
        <p:spPr>
          <a:xfrm>
            <a:off x="1522412" y="6601968"/>
            <a:ext cx="697846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2292321-4FE2-4735-8BE0-8B277BDEE32A}" type="datetime1">
              <a:rPr lang="vi-VN" smtClean="0"/>
              <a:t>28/10/2021</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Trang chiếu 3"/>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97280" y="1188720"/>
            <a:ext cx="3108960" cy="2286000"/>
          </a:xfr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hasCustomPrompt="1"/>
          </p:nvPr>
        </p:nvSpPr>
        <p:spPr>
          <a:xfrm>
            <a:off x="4480560" y="457200"/>
            <a:ext cx="6675120" cy="5943600"/>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097280" y="3474720"/>
            <a:ext cx="3108960" cy="1371600"/>
          </a:xfr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5BEDF537-0C1E-47B3-8101-47C32C97E247}" type="datetime1">
              <a:rPr lang="vi-VN" smtClean="0"/>
              <a:t>28/10/2021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97280" y="1188720"/>
            <a:ext cx="3108960" cy="2286000"/>
          </a:xfr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hasCustomPrompt="1"/>
          </p:nvPr>
        </p:nvSpPr>
        <p:spPr>
          <a:xfrm>
            <a:off x="1097280" y="3474720"/>
            <a:ext cx="3108960" cy="1371600"/>
          </a:xfr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502965E-B8CD-45F3-84CF-5189386DBD0C}" type="datetime1">
              <a:rPr lang="vi-VN" smtClean="0"/>
              <a:t>28/10/2021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CA8D9AD5-F248-4919-864A-CFD76CC027D6}"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8" name="Hình tự do 50"/>
          <p:cNvSpPr/>
          <p:nvPr userDrawn="1"/>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51"/>
          <p:cNvSpPr/>
          <p:nvPr userDrawn="1"/>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51"/>
          <p:cNvSpPr/>
          <p:nvPr userDrawn="1"/>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1" fmla="*/ 0 w 12079179"/>
              <a:gd name="connsiteY0-2" fmla="*/ 390824 h 2132172"/>
              <a:gd name="connsiteX1-3" fmla="*/ 12079179 w 12079179"/>
              <a:gd name="connsiteY1-4" fmla="*/ 2132172 h 2132172"/>
              <a:gd name="connsiteX2-5" fmla="*/ 0 w 12079179"/>
              <a:gd name="connsiteY2-6" fmla="*/ 2132172 h 2132172"/>
              <a:gd name="connsiteX3-7" fmla="*/ 0 w 12079179"/>
              <a:gd name="connsiteY3-8" fmla="*/ 390824 h 2132172"/>
              <a:gd name="connsiteX0-9" fmla="*/ 0 w 12079179"/>
              <a:gd name="connsiteY0-10" fmla="*/ 499104 h 2240452"/>
              <a:gd name="connsiteX1-11" fmla="*/ 12079179 w 12079179"/>
              <a:gd name="connsiteY1-12" fmla="*/ 2240452 h 2240452"/>
              <a:gd name="connsiteX2-13" fmla="*/ 0 w 12079179"/>
              <a:gd name="connsiteY2-14" fmla="*/ 2240452 h 2240452"/>
              <a:gd name="connsiteX3-15" fmla="*/ 0 w 12079179"/>
              <a:gd name="connsiteY3-16" fmla="*/ 499104 h 2240452"/>
              <a:gd name="connsiteX0-17" fmla="*/ 0 w 12079179"/>
              <a:gd name="connsiteY0-18" fmla="*/ 525643 h 2266991"/>
              <a:gd name="connsiteX1-19" fmla="*/ 12079179 w 12079179"/>
              <a:gd name="connsiteY1-20" fmla="*/ 2266991 h 2266991"/>
              <a:gd name="connsiteX2-21" fmla="*/ 0 w 12079179"/>
              <a:gd name="connsiteY2-22" fmla="*/ 2266991 h 2266991"/>
              <a:gd name="connsiteX3-23" fmla="*/ 0 w 12079179"/>
              <a:gd name="connsiteY3-24" fmla="*/ 525643 h 2266991"/>
              <a:gd name="connsiteX0-25" fmla="*/ 0 w 12079179"/>
              <a:gd name="connsiteY0-26" fmla="*/ 572389 h 2313737"/>
              <a:gd name="connsiteX1-27" fmla="*/ 12079179 w 12079179"/>
              <a:gd name="connsiteY1-28" fmla="*/ 2313737 h 2313737"/>
              <a:gd name="connsiteX2-29" fmla="*/ 0 w 12079179"/>
              <a:gd name="connsiteY2-30" fmla="*/ 2313737 h 2313737"/>
              <a:gd name="connsiteX3-31" fmla="*/ 0 w 12079179"/>
              <a:gd name="connsiteY3-32" fmla="*/ 572389 h 2313737"/>
            </a:gdLst>
            <a:ahLst/>
            <a:cxnLst>
              <a:cxn ang="0">
                <a:pos x="connsiteX0-1" y="connsiteY0-2"/>
              </a:cxn>
              <a:cxn ang="0">
                <a:pos x="connsiteX1-3" y="connsiteY1-4"/>
              </a:cxn>
              <a:cxn ang="0">
                <a:pos x="connsiteX2-5" y="connsiteY2-6"/>
              </a:cxn>
              <a:cxn ang="0">
                <a:pos x="connsiteX3-7" y="connsiteY3-8"/>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 name="Nhóm 66"/>
          <p:cNvGrpSpPr>
            <a:grpSpLocks noChangeAspect="1"/>
          </p:cNvGrpSpPr>
          <p:nvPr userDrawn="1"/>
        </p:nvGrpSpPr>
        <p:grpSpPr bwMode="auto">
          <a:xfrm>
            <a:off x="11647687" y="947576"/>
            <a:ext cx="426645" cy="400819"/>
            <a:chOff x="3636" y="1964"/>
            <a:chExt cx="413" cy="388"/>
          </a:xfrm>
        </p:grpSpPr>
        <p:sp>
          <p:nvSpPr>
            <p:cNvPr id="12" name="Hình tự do 67"/>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68"/>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69"/>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0"/>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1"/>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72"/>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73"/>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74"/>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0" name="Nhóm 18"/>
          <p:cNvGrpSpPr/>
          <p:nvPr userDrawn="1"/>
        </p:nvGrpSpPr>
        <p:grpSpPr>
          <a:xfrm>
            <a:off x="11308927" y="6212029"/>
            <a:ext cx="875471" cy="645972"/>
            <a:chOff x="7344986" y="5566058"/>
            <a:chExt cx="1750940" cy="1291943"/>
          </a:xfrm>
        </p:grpSpPr>
        <p:sp>
          <p:nvSpPr>
            <p:cNvPr id="21" name="Hình tự do 99"/>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100"/>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101"/>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102"/>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103"/>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104"/>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7" name="Nhóm 5"/>
          <p:cNvGrpSpPr>
            <a:grpSpLocks noChangeAspect="1"/>
          </p:cNvGrpSpPr>
          <p:nvPr userDrawn="1"/>
        </p:nvGrpSpPr>
        <p:grpSpPr bwMode="auto">
          <a:xfrm>
            <a:off x="2441" y="2873890"/>
            <a:ext cx="597228" cy="789302"/>
            <a:chOff x="2121" y="1060"/>
            <a:chExt cx="597" cy="789"/>
          </a:xfrm>
        </p:grpSpPr>
        <p:sp>
          <p:nvSpPr>
            <p:cNvPr id="28" name="Hình tự do 6"/>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7"/>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8"/>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10"/>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11"/>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12"/>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5" name="Nhóm 16"/>
          <p:cNvGrpSpPr>
            <a:grpSpLocks noChangeAspect="1"/>
          </p:cNvGrpSpPr>
          <p:nvPr userDrawn="1"/>
        </p:nvGrpSpPr>
        <p:grpSpPr bwMode="auto">
          <a:xfrm>
            <a:off x="139505" y="-13010"/>
            <a:ext cx="1382907" cy="804244"/>
            <a:chOff x="1922" y="1129"/>
            <a:chExt cx="987" cy="574"/>
          </a:xfrm>
        </p:grpSpPr>
        <p:sp>
          <p:nvSpPr>
            <p:cNvPr id="36" name="Hình tự do 34"/>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35"/>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36"/>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37"/>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38"/>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39"/>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40"/>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41"/>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4" name="Nhóm 28"/>
          <p:cNvGrpSpPr>
            <a:grpSpLocks noChangeAspect="1"/>
          </p:cNvGrpSpPr>
          <p:nvPr userDrawn="1"/>
        </p:nvGrpSpPr>
        <p:grpSpPr bwMode="auto">
          <a:xfrm>
            <a:off x="0" y="5007562"/>
            <a:ext cx="687853" cy="1147722"/>
            <a:chOff x="1901" y="2020"/>
            <a:chExt cx="1059" cy="1767"/>
          </a:xfrm>
        </p:grpSpPr>
        <p:sp>
          <p:nvSpPr>
            <p:cNvPr id="45" name="Hình tự do 29"/>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0"/>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1"/>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2"/>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33"/>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34"/>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35"/>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6"/>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53" name="Nhóm 52"/>
          <p:cNvGrpSpPr>
            <a:grpSpLocks noChangeAspect="1"/>
          </p:cNvGrpSpPr>
          <p:nvPr userDrawn="1"/>
        </p:nvGrpSpPr>
        <p:grpSpPr bwMode="auto">
          <a:xfrm rot="19948164">
            <a:off x="11143247" y="105148"/>
            <a:ext cx="675071" cy="772505"/>
            <a:chOff x="4634" y="754"/>
            <a:chExt cx="1164" cy="1332"/>
          </a:xfrm>
        </p:grpSpPr>
        <p:sp>
          <p:nvSpPr>
            <p:cNvPr id="54"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62" name="Nhóm 64"/>
          <p:cNvGrpSpPr>
            <a:grpSpLocks noChangeAspect="1"/>
          </p:cNvGrpSpPr>
          <p:nvPr userDrawn="1"/>
        </p:nvGrpSpPr>
        <p:grpSpPr bwMode="auto">
          <a:xfrm flipH="1">
            <a:off x="10782665" y="2958792"/>
            <a:ext cx="1028242" cy="1140705"/>
            <a:chOff x="2052" y="995"/>
            <a:chExt cx="768" cy="852"/>
          </a:xfrm>
        </p:grpSpPr>
        <p:sp>
          <p:nvSpPr>
            <p:cNvPr id="63" name="Hình tự do 65"/>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66"/>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67"/>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68"/>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69"/>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70"/>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71"/>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72"/>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Chỗ dành sẵn cho Tiêu đề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vi-VN"/>
              <a:t>Bấm để sửa kiểu tiêu đề Bản cái</a:t>
            </a:r>
          </a:p>
        </p:txBody>
      </p:sp>
      <p:sp>
        <p:nvSpPr>
          <p:cNvPr id="3" name="Chỗ dành sẵn cho Văn bản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latinLnBrk="0">
              <a:defRPr lang="vi-VN"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51F84081-427A-4BFB-9605-791B7B0BBD50}" type="datetime1">
              <a:rPr lang="en-US" smtClean="0"/>
              <a:t>10/28/2021</a:t>
            </a:fld>
            <a:endParaRPr lang="en-US"/>
          </a:p>
        </p:txBody>
      </p:sp>
      <p:sp>
        <p:nvSpPr>
          <p:cNvPr id="5" name="Chỗ dành sẵn cho Chân trang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latinLnBrk="0">
              <a:defRPr lang="vi-VN" sz="800" cap="none"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Chỗ dành sẵn cho Số Trang chiếu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latinLnBrk="0">
              <a:defRPr lang="vi-VN"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anose="020B0604020202020204"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anose="020B0604020202020204"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3">
            <a:extLst>
              <a:ext uri="{FF2B5EF4-FFF2-40B4-BE49-F238E27FC236}">
                <a16:creationId xmlns:a16="http://schemas.microsoft.com/office/drawing/2014/main" id="{F6A56FF8-F0B4-429B-94C8-7955833AA633}"/>
              </a:ext>
            </a:extLst>
          </p:cNvPr>
          <p:cNvSpPr txBox="1"/>
          <p:nvPr/>
        </p:nvSpPr>
        <p:spPr>
          <a:xfrm>
            <a:off x="-8241481" y="1765896"/>
            <a:ext cx="8827008" cy="1804961"/>
          </a:xfrm>
          <a:prstGeom prst="rect">
            <a:avLst/>
          </a:prstGeom>
          <a:noFill/>
        </p:spPr>
        <p:txBody>
          <a:bodyPr wrap="square" lIns="68243" tIns="34121" rIns="68243" bIns="34121" rtlCol="0">
            <a:spAutoFit/>
          </a:bodyPr>
          <a:lstStyle/>
          <a:p>
            <a:pPr algn="ctr">
              <a:lnSpc>
                <a:spcPct val="150000"/>
              </a:lnSpc>
              <a:defRPr/>
            </a:pPr>
            <a:r>
              <a:rPr lang="en-US" altLang="zh-CN"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CHÀO MỪNG CÁC EM ĐẾN VỚI     BÀI GIẢNG TRỰC TUYẾN</a:t>
            </a:r>
          </a:p>
        </p:txBody>
      </p:sp>
      <p:pic>
        <p:nvPicPr>
          <p:cNvPr id="5" name="图片 13">
            <a:extLst>
              <a:ext uri="{FF2B5EF4-FFF2-40B4-BE49-F238E27FC236}">
                <a16:creationId xmlns:a16="http://schemas.microsoft.com/office/drawing/2014/main" id="{73E424C8-01C8-47F2-8CBC-FD10BDB7B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72" y="4623196"/>
            <a:ext cx="4044915" cy="2080987"/>
          </a:xfrm>
          <a:prstGeom prst="rect">
            <a:avLst/>
          </a:prstGeom>
        </p:spPr>
      </p:pic>
      <p:pic>
        <p:nvPicPr>
          <p:cNvPr id="6" name="BINGO Karaoke - Ca Nhạc Thiếu Nhi Vui Nhộn - Học Tiếng Anh Qua Bài Hát (online-video-cutter.com)">
            <a:hlinkClick r:id="" action="ppaction://media"/>
            <a:extLst>
              <a:ext uri="{FF2B5EF4-FFF2-40B4-BE49-F238E27FC236}">
                <a16:creationId xmlns:a16="http://schemas.microsoft.com/office/drawing/2014/main" id="{5A23A4F2-5634-412B-90AD-24FDA65FEA4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flipH="1">
            <a:off x="12191999" y="0"/>
            <a:ext cx="45719" cy="6858000"/>
          </a:xfrm>
          <a:prstGeom prst="rect">
            <a:avLst/>
          </a:prstGeom>
        </p:spPr>
      </p:pic>
      <p:sp>
        <p:nvSpPr>
          <p:cNvPr id="7" name="TextBox 6">
            <a:extLst>
              <a:ext uri="{FF2B5EF4-FFF2-40B4-BE49-F238E27FC236}">
                <a16:creationId xmlns:a16="http://schemas.microsoft.com/office/drawing/2014/main" id="{15A9AF57-D194-4C41-B68D-3927A63DF5B4}"/>
              </a:ext>
            </a:extLst>
          </p:cNvPr>
          <p:cNvSpPr txBox="1"/>
          <p:nvPr/>
        </p:nvSpPr>
        <p:spPr>
          <a:xfrm>
            <a:off x="489053" y="454314"/>
            <a:ext cx="2396836" cy="1593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05988C-9383-4CF7-A0E5-86D4B744EB4A}"/>
              </a:ext>
            </a:extLst>
          </p:cNvPr>
          <p:cNvSpPr txBox="1"/>
          <p:nvPr/>
        </p:nvSpPr>
        <p:spPr>
          <a:xfrm>
            <a:off x="489053" y="1043264"/>
            <a:ext cx="2549235" cy="584775"/>
          </a:xfrm>
          <a:prstGeom prst="rect">
            <a:avLst/>
          </a:prstGeom>
          <a:noFill/>
        </p:spPr>
        <p:txBody>
          <a:bodyPr wrap="square" rtlCol="0">
            <a:spAutoFit/>
          </a:bodyPr>
          <a:lstStyle/>
          <a:p>
            <a:r>
              <a:rPr lang="en-US" sz="3200" b="1" dirty="0" err="1">
                <a:solidFill>
                  <a:srgbClr val="0070C0"/>
                </a:solidFill>
                <a:latin typeface="HP001 4 hàng" panose="020B0603050302020204" pitchFamily="34" charset="0"/>
                <a:cs typeface="Times New Roman" panose="02020603050405020304" pitchFamily="18" charset="0"/>
              </a:rPr>
              <a:t>Tiếng</a:t>
            </a:r>
            <a:r>
              <a:rPr lang="en-US" sz="3200" b="1" dirty="0">
                <a:solidFill>
                  <a:srgbClr val="0070C0"/>
                </a:solidFill>
                <a:latin typeface="HP001 4 hàng" panose="020B0603050302020204" pitchFamily="34" charset="0"/>
                <a:cs typeface="Times New Roman" panose="02020603050405020304" pitchFamily="18" charset="0"/>
              </a:rPr>
              <a:t> </a:t>
            </a:r>
            <a:r>
              <a:rPr lang="en-US" sz="3200" b="1" dirty="0" err="1">
                <a:solidFill>
                  <a:srgbClr val="0070C0"/>
                </a:solidFill>
                <a:latin typeface="HP001 4 hàng" panose="020B0603050302020204" pitchFamily="34" charset="0"/>
                <a:cs typeface="Times New Roman" panose="02020603050405020304" pitchFamily="18" charset="0"/>
              </a:rPr>
              <a:t>Việt</a:t>
            </a:r>
            <a:r>
              <a:rPr lang="en-US" sz="3200" b="1" dirty="0">
                <a:solidFill>
                  <a:srgbClr val="0070C0"/>
                </a:solidFill>
                <a:latin typeface="HP001 4 hàng" panose="020B0603050302020204" pitchFamily="34" charset="0"/>
                <a:cs typeface="Times New Roman" panose="02020603050405020304" pitchFamily="18" charset="0"/>
              </a:rPr>
              <a:t> 3</a:t>
            </a:r>
          </a:p>
        </p:txBody>
      </p:sp>
      <p:sp>
        <p:nvSpPr>
          <p:cNvPr id="9" name="TextBox 8">
            <a:extLst>
              <a:ext uri="{FF2B5EF4-FFF2-40B4-BE49-F238E27FC236}">
                <a16:creationId xmlns:a16="http://schemas.microsoft.com/office/drawing/2014/main" id="{3F6B0F7E-6793-4DE3-93B2-300D84A0225D}"/>
              </a:ext>
            </a:extLst>
          </p:cNvPr>
          <p:cNvSpPr txBox="1"/>
          <p:nvPr/>
        </p:nvSpPr>
        <p:spPr>
          <a:xfrm>
            <a:off x="3230463" y="1202235"/>
            <a:ext cx="2396836" cy="15932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C54BA7D-B150-4853-894D-015AAA9E46F0}"/>
              </a:ext>
            </a:extLst>
          </p:cNvPr>
          <p:cNvSpPr txBox="1"/>
          <p:nvPr/>
        </p:nvSpPr>
        <p:spPr>
          <a:xfrm>
            <a:off x="3552395" y="1755200"/>
            <a:ext cx="1946563"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cs typeface="Times New Roman" panose="02020603050405020304" pitchFamily="18" charset="0"/>
              </a:rPr>
              <a:t>Tuần</a:t>
            </a:r>
            <a:r>
              <a:rPr lang="en-US" sz="3200" b="1" dirty="0">
                <a:solidFill>
                  <a:srgbClr val="FF0000"/>
                </a:solidFill>
                <a:latin typeface="HP001 4 hàng" panose="020B0603050302020204" pitchFamily="34" charset="0"/>
                <a:cs typeface="Times New Roman" panose="02020603050405020304" pitchFamily="18" charset="0"/>
              </a:rPr>
              <a:t> 9</a:t>
            </a:r>
          </a:p>
        </p:txBody>
      </p:sp>
      <p:sp>
        <p:nvSpPr>
          <p:cNvPr id="11" name="TextBox 10">
            <a:extLst>
              <a:ext uri="{FF2B5EF4-FFF2-40B4-BE49-F238E27FC236}">
                <a16:creationId xmlns:a16="http://schemas.microsoft.com/office/drawing/2014/main" id="{0B681629-87A5-4A5A-A665-396F7A58F7C8}"/>
              </a:ext>
            </a:extLst>
          </p:cNvPr>
          <p:cNvSpPr txBox="1"/>
          <p:nvPr/>
        </p:nvSpPr>
        <p:spPr>
          <a:xfrm>
            <a:off x="6510525" y="1956434"/>
            <a:ext cx="2658485" cy="15932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3C422E4-81DE-4353-83DA-1F177350C246}"/>
              </a:ext>
            </a:extLst>
          </p:cNvPr>
          <p:cNvSpPr txBox="1"/>
          <p:nvPr/>
        </p:nvSpPr>
        <p:spPr>
          <a:xfrm>
            <a:off x="6539227" y="2336864"/>
            <a:ext cx="2760852" cy="1077218"/>
          </a:xfrm>
          <a:prstGeom prst="rect">
            <a:avLst/>
          </a:prstGeom>
          <a:noFill/>
        </p:spPr>
        <p:txBody>
          <a:bodyPr wrap="square" rtlCol="0">
            <a:spAutoFit/>
          </a:bodyPr>
          <a:lstStyle/>
          <a:p>
            <a:r>
              <a:rPr lang="en-US" sz="3200" b="1" dirty="0" err="1">
                <a:solidFill>
                  <a:srgbClr val="00B050"/>
                </a:solidFill>
                <a:latin typeface="HP001 5 hàng" panose="020B0603050302020204" pitchFamily="34" charset="0"/>
              </a:rPr>
              <a:t>Ôn</a:t>
            </a:r>
            <a:r>
              <a:rPr lang="en-US" sz="3200" b="1" dirty="0">
                <a:solidFill>
                  <a:srgbClr val="00B050"/>
                </a:solidFill>
                <a:latin typeface="HP001 5 hàng" panose="020B0603050302020204" pitchFamily="34" charset="0"/>
              </a:rPr>
              <a:t> </a:t>
            </a:r>
            <a:r>
              <a:rPr lang="en-US" sz="3200" b="1" dirty="0" err="1">
                <a:solidFill>
                  <a:srgbClr val="00B050"/>
                </a:solidFill>
                <a:latin typeface="HP001 5 hàng" panose="020B0603050302020204" pitchFamily="34" charset="0"/>
              </a:rPr>
              <a:t>tập</a:t>
            </a:r>
            <a:r>
              <a:rPr lang="en-US" sz="3200" b="1" dirty="0">
                <a:solidFill>
                  <a:srgbClr val="00B050"/>
                </a:solidFill>
                <a:latin typeface="HP001 5 hàng" panose="020B0603050302020204" pitchFamily="34" charset="0"/>
              </a:rPr>
              <a:t> </a:t>
            </a:r>
            <a:r>
              <a:rPr lang="en-US" sz="3200" b="1" dirty="0" err="1">
                <a:solidFill>
                  <a:srgbClr val="00B050"/>
                </a:solidFill>
                <a:latin typeface="HP001 5 hàng" panose="020B0603050302020204" pitchFamily="34" charset="0"/>
              </a:rPr>
              <a:t>giữa</a:t>
            </a:r>
            <a:r>
              <a:rPr lang="en-US" sz="3200" b="1" dirty="0">
                <a:solidFill>
                  <a:srgbClr val="00B050"/>
                </a:solidFill>
                <a:latin typeface="HP001 5 hàng" panose="020B0603050302020204" pitchFamily="34" charset="0"/>
              </a:rPr>
              <a:t> </a:t>
            </a:r>
            <a:r>
              <a:rPr lang="en-US" sz="3200" b="1" dirty="0" err="1">
                <a:solidFill>
                  <a:srgbClr val="00B050"/>
                </a:solidFill>
                <a:latin typeface="HP001 5 hàng" panose="020B0603050302020204" pitchFamily="34" charset="0"/>
              </a:rPr>
              <a:t>học</a:t>
            </a:r>
            <a:r>
              <a:rPr lang="en-US" sz="3200" b="1" dirty="0">
                <a:solidFill>
                  <a:srgbClr val="00B050"/>
                </a:solidFill>
                <a:latin typeface="HP001 5 hàng" panose="020B0603050302020204" pitchFamily="34" charset="0"/>
              </a:rPr>
              <a:t> </a:t>
            </a:r>
            <a:r>
              <a:rPr lang="en-US" sz="3200" b="1" dirty="0" err="1">
                <a:solidFill>
                  <a:srgbClr val="00B050"/>
                </a:solidFill>
                <a:latin typeface="HP001 5 hàng" panose="020B0603050302020204" pitchFamily="34" charset="0"/>
              </a:rPr>
              <a:t>kì</a:t>
            </a:r>
            <a:r>
              <a:rPr lang="en-US" sz="3200" b="1" dirty="0">
                <a:solidFill>
                  <a:srgbClr val="00B050"/>
                </a:solidFill>
                <a:latin typeface="HP001 5 hàng" panose="020B0603050302020204" pitchFamily="34" charset="0"/>
              </a:rPr>
              <a:t> 1 (tiết9)</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72721 -0.0581 L 0.78685 -0.0581 " pathEditMode="relative" rAng="0" ptsTypes="AA">
                                      <p:cBhvr>
                                        <p:cTn id="10" dur="2000" fill="hold"/>
                                        <p:tgtEl>
                                          <p:spTgt spid="4"/>
                                        </p:tgtEl>
                                        <p:attrNameLst>
                                          <p:attrName>ppt_x</p:attrName>
                                          <p:attrName>ppt_y</p:attrName>
                                        </p:attrNameLst>
                                      </p:cBhvr>
                                      <p:rCtr x="2982" y="0"/>
                                    </p:animMotion>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6"/>
                </p:tgtEl>
              </p:cMediaNode>
            </p:video>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indefinite"/>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P spid="4" grpId="1" animBg="1"/>
      <p:bldP spid="7" grpId="0" animBg="1"/>
      <p:bldP spid="8" grpId="0"/>
      <p:bldP spid="9" grpId="0" animBg="1"/>
      <p:bldP spid="10" grpId="0"/>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FFEFA8-7ADF-489E-B0A9-AF2DD16F157F}"/>
              </a:ext>
            </a:extLst>
          </p:cNvPr>
          <p:cNvSpPr txBox="1"/>
          <p:nvPr/>
        </p:nvSpPr>
        <p:spPr>
          <a:xfrm>
            <a:off x="879762" y="420484"/>
            <a:ext cx="3906982"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B. TẬP LÀM VĂN</a:t>
            </a:r>
          </a:p>
        </p:txBody>
      </p:sp>
      <p:sp>
        <p:nvSpPr>
          <p:cNvPr id="8" name="TextBox 7">
            <a:extLst>
              <a:ext uri="{FF2B5EF4-FFF2-40B4-BE49-F238E27FC236}">
                <a16:creationId xmlns:a16="http://schemas.microsoft.com/office/drawing/2014/main" id="{4B38F29E-8976-4FE7-91D9-BB3C26EA8B1E}"/>
              </a:ext>
            </a:extLst>
          </p:cNvPr>
          <p:cNvSpPr txBox="1"/>
          <p:nvPr/>
        </p:nvSpPr>
        <p:spPr>
          <a:xfrm>
            <a:off x="810491" y="934662"/>
            <a:ext cx="11346872" cy="1354217"/>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a:p>
            <a:endParaRPr lang="en-US" dirty="0"/>
          </a:p>
        </p:txBody>
      </p:sp>
      <p:sp>
        <p:nvSpPr>
          <p:cNvPr id="9" name="TextBox 8">
            <a:extLst>
              <a:ext uri="{FF2B5EF4-FFF2-40B4-BE49-F238E27FC236}">
                <a16:creationId xmlns:a16="http://schemas.microsoft.com/office/drawing/2014/main" id="{FE245061-ED86-438C-B118-62DC8A3A89DA}"/>
              </a:ext>
            </a:extLst>
          </p:cNvPr>
          <p:cNvSpPr txBox="1"/>
          <p:nvPr/>
        </p:nvSpPr>
        <p:spPr>
          <a:xfrm>
            <a:off x="0" y="3890709"/>
            <a:ext cx="10072254" cy="1569660"/>
          </a:xfrm>
          <a:prstGeom prst="rect">
            <a:avLst/>
          </a:prstGeom>
          <a:noFill/>
        </p:spPr>
        <p:txBody>
          <a:bodyPr wrap="square" rtlCol="0">
            <a:spAutoFit/>
          </a:bodyPr>
          <a:lstStyle/>
          <a:p>
            <a:pPr algn="ctr"/>
            <a:endParaRPr lang="en-US" sz="3200" u="sng" dirty="0">
              <a:solidFill>
                <a:srgbClr val="C00000"/>
              </a:solidFill>
              <a:latin typeface="Times New Roman" pitchFamily="18" charset="0"/>
              <a:cs typeface="Times New Roman" pitchFamily="18" charset="0"/>
            </a:endParaRPr>
          </a:p>
          <a:p>
            <a:pPr algn="just"/>
            <a:endParaRPr lang="en-US" sz="3200" dirty="0">
              <a:solidFill>
                <a:srgbClr val="0033CC"/>
              </a:solidFill>
              <a:latin typeface="Times New Roman" pitchFamily="18" charset="0"/>
              <a:cs typeface="Times New Roman" pitchFamily="18" charset="0"/>
            </a:endParaRPr>
          </a:p>
          <a:p>
            <a:pPr algn="just"/>
            <a:endParaRPr lang="en-US" sz="3200" dirty="0">
              <a:solidFill>
                <a:prstClr val="black"/>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D8647D82-0B8B-4A59-B720-382CA4236670}"/>
              </a:ext>
            </a:extLst>
          </p:cNvPr>
          <p:cNvSpPr txBox="1"/>
          <p:nvPr/>
        </p:nvSpPr>
        <p:spPr>
          <a:xfrm>
            <a:off x="5070763" y="1967972"/>
            <a:ext cx="1461656" cy="584775"/>
          </a:xfrm>
          <a:prstGeom prst="rect">
            <a:avLst/>
          </a:prstGeom>
          <a:noFill/>
        </p:spPr>
        <p:txBody>
          <a:bodyPr wrap="square" rtlCol="0">
            <a:spAutoFit/>
          </a:bodyPr>
          <a:lstStyle/>
          <a:p>
            <a:r>
              <a:rPr lang="en-US" sz="3200" u="sng" dirty="0" err="1">
                <a:solidFill>
                  <a:srgbClr val="C00000"/>
                </a:solidFill>
                <a:latin typeface="Times New Roman" panose="02020603050405020304" pitchFamily="18" charset="0"/>
                <a:cs typeface="Times New Roman" panose="02020603050405020304" pitchFamily="18" charset="0"/>
              </a:rPr>
              <a:t>Gợi</a:t>
            </a:r>
            <a:r>
              <a:rPr lang="en-US" sz="3200" u="sng" dirty="0">
                <a:solidFill>
                  <a:srgbClr val="C00000"/>
                </a:solidFill>
                <a:latin typeface="Times New Roman" panose="02020603050405020304" pitchFamily="18" charset="0"/>
                <a:cs typeface="Times New Roman" panose="02020603050405020304" pitchFamily="18" charset="0"/>
              </a:rPr>
              <a:t> ý:</a:t>
            </a:r>
          </a:p>
        </p:txBody>
      </p:sp>
      <p:sp>
        <p:nvSpPr>
          <p:cNvPr id="11" name="TextBox 10">
            <a:extLst>
              <a:ext uri="{FF2B5EF4-FFF2-40B4-BE49-F238E27FC236}">
                <a16:creationId xmlns:a16="http://schemas.microsoft.com/office/drawing/2014/main" id="{6DFC1AF2-C941-4B99-9B5D-ADFE8859B763}"/>
              </a:ext>
            </a:extLst>
          </p:cNvPr>
          <p:cNvSpPr txBox="1"/>
          <p:nvPr/>
        </p:nvSpPr>
        <p:spPr>
          <a:xfrm>
            <a:off x="644236" y="4675539"/>
            <a:ext cx="9746672" cy="1077218"/>
          </a:xfrm>
          <a:prstGeom prst="rect">
            <a:avLst/>
          </a:prstGeom>
          <a:noFill/>
        </p:spPr>
        <p:txBody>
          <a:bodyPr wrap="square" rtlCol="0">
            <a:spAutoFit/>
          </a:bodyPr>
          <a:lstStyle/>
          <a:p>
            <a:pPr algn="just"/>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muốn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bản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sẽ</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gì</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đền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đáp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yêu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a:solidFill>
                  <a:srgbClr val="0033CC"/>
                </a:solidFill>
                <a:latin typeface="Times New Roman" pitchFamily="18" charset="0"/>
                <a:cs typeface="Times New Roman" pitchFamily="18" charset="0"/>
              </a:rPr>
              <a:t>(</a:t>
            </a:r>
            <a:r>
              <a:rPr lang="en-US" sz="3200" dirty="0" err="1">
                <a:solidFill>
                  <a:srgbClr val="0033CC"/>
                </a:solidFill>
                <a:latin typeface="Times New Roman" pitchFamily="18" charset="0"/>
                <a:cs typeface="Times New Roman" pitchFamily="18" charset="0"/>
              </a:rPr>
              <a:t>mẹ</a:t>
            </a:r>
            <a:r>
              <a:rPr lang="en-US" sz="3200" dirty="0">
                <a:solidFill>
                  <a:srgbClr val="0033CC"/>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8FDEC396-676F-4571-9535-17FFD36247A0}"/>
              </a:ext>
            </a:extLst>
          </p:cNvPr>
          <p:cNvSpPr txBox="1"/>
          <p:nvPr/>
        </p:nvSpPr>
        <p:spPr>
          <a:xfrm>
            <a:off x="644236" y="3194725"/>
            <a:ext cx="9746672" cy="584775"/>
          </a:xfrm>
          <a:prstGeom prst="rect">
            <a:avLst/>
          </a:prstGeom>
          <a:noFill/>
        </p:spPr>
        <p:txBody>
          <a:bodyPr wrap="square" rtlCol="0">
            <a:spAutoFit/>
          </a:bodyPr>
          <a:lstStyle/>
          <a:p>
            <a:pPr algn="just"/>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cảm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a:solidFill>
                  <a:srgbClr val="0033CC"/>
                </a:solidFill>
                <a:latin typeface="Times New Roman" pitchFamily="18" charset="0"/>
                <a:cs typeface="Times New Roman" pitchFamily="18" charset="0"/>
              </a:rPr>
              <a:t>(</a:t>
            </a:r>
            <a:r>
              <a:rPr lang="en-US" sz="3200" dirty="0" err="1">
                <a:solidFill>
                  <a:srgbClr val="0033CC"/>
                </a:solidFill>
                <a:latin typeface="Times New Roman" pitchFamily="18" charset="0"/>
                <a:cs typeface="Times New Roman" pitchFamily="18" charset="0"/>
              </a:rPr>
              <a:t>mẹ</a:t>
            </a:r>
            <a:r>
              <a:rPr lang="en-US" sz="3200" dirty="0">
                <a:solidFill>
                  <a:srgbClr val="0033CC"/>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như</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13" name="TextBox 12">
            <a:extLst>
              <a:ext uri="{FF2B5EF4-FFF2-40B4-BE49-F238E27FC236}">
                <a16:creationId xmlns:a16="http://schemas.microsoft.com/office/drawing/2014/main" id="{6F5B63C6-B330-4330-BE81-551DED40F13B}"/>
              </a:ext>
            </a:extLst>
          </p:cNvPr>
          <p:cNvSpPr txBox="1"/>
          <p:nvPr/>
        </p:nvSpPr>
        <p:spPr>
          <a:xfrm>
            <a:off x="644236" y="3711363"/>
            <a:ext cx="9746672" cy="1077218"/>
          </a:xfrm>
          <a:prstGeom prst="rect">
            <a:avLst/>
          </a:prstGeom>
          <a:noFill/>
        </p:spPr>
        <p:txBody>
          <a:bodyPr wrap="square" rtlCol="0">
            <a:spAutoFit/>
          </a:bodyPr>
          <a:lstStyle/>
          <a:p>
            <a:pPr algn="just"/>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Những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cử</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chỉ</a:t>
            </a:r>
            <a:r>
              <a:rPr lang="en-US" sz="3200" dirty="0">
                <a:solidFill>
                  <a:prstClr val="black"/>
                </a:solidFill>
                <a:latin typeface="Times New Roman" pitchFamily="18" charset="0"/>
                <a:cs typeface="Times New Roman" pitchFamily="18" charset="0"/>
              </a:rPr>
              <a:t> hay </a:t>
            </a: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nói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a:solidFill>
                  <a:srgbClr val="0033CC"/>
                </a:solidFill>
                <a:latin typeface="Times New Roman" pitchFamily="18" charset="0"/>
                <a:cs typeface="Times New Roman" pitchFamily="18" charset="0"/>
              </a:rPr>
              <a:t>(</a:t>
            </a:r>
            <a:r>
              <a:rPr lang="en-US" sz="3200" dirty="0" err="1">
                <a:solidFill>
                  <a:srgbClr val="0033CC"/>
                </a:solidFill>
                <a:latin typeface="Times New Roman" pitchFamily="18" charset="0"/>
                <a:cs typeface="Times New Roman" pitchFamily="18" charset="0"/>
              </a:rPr>
              <a:t>mẹ</a:t>
            </a:r>
            <a:r>
              <a:rPr lang="en-US" sz="3200" dirty="0">
                <a:solidFill>
                  <a:srgbClr val="0033CC"/>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khiến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a:t>
            </a:r>
          </a:p>
        </p:txBody>
      </p:sp>
      <p:sp>
        <p:nvSpPr>
          <p:cNvPr id="17" name="TextBox 16">
            <a:extLst>
              <a:ext uri="{FF2B5EF4-FFF2-40B4-BE49-F238E27FC236}">
                <a16:creationId xmlns:a16="http://schemas.microsoft.com/office/drawing/2014/main" id="{85895EB4-6692-4EF6-9B5C-FFF96D57FCDC}"/>
              </a:ext>
            </a:extLst>
          </p:cNvPr>
          <p:cNvSpPr txBox="1"/>
          <p:nvPr/>
        </p:nvSpPr>
        <p:spPr>
          <a:xfrm>
            <a:off x="644236" y="2619987"/>
            <a:ext cx="9746672" cy="584775"/>
          </a:xfrm>
          <a:prstGeom prst="rect">
            <a:avLst/>
          </a:prstGeom>
          <a:noFill/>
        </p:spPr>
        <p:txBody>
          <a:bodyPr wrap="square" rtlCol="0">
            <a:spAutoFit/>
          </a:bodyPr>
          <a:lstStyle/>
          <a:p>
            <a:pPr algn="just"/>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Người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muốn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ai ? </a:t>
            </a:r>
            <a:r>
              <a:rPr lang="en-US" sz="3200" dirty="0">
                <a:solidFill>
                  <a:srgbClr val="0033CC"/>
                </a:solidFill>
                <a:latin typeface="Times New Roman" pitchFamily="18" charset="0"/>
                <a:cs typeface="Times New Roman" pitchFamily="18" charset="0"/>
              </a:rPr>
              <a:t>(</a:t>
            </a:r>
            <a:r>
              <a:rPr lang="en-US" sz="3200" dirty="0" err="1">
                <a:solidFill>
                  <a:srgbClr val="0033CC"/>
                </a:solidFill>
                <a:latin typeface="Times New Roman" pitchFamily="18" charset="0"/>
                <a:cs typeface="Times New Roman" pitchFamily="18" charset="0"/>
              </a:rPr>
              <a:t>ông</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bà</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bố</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mẹ</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anh</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chị</a:t>
            </a:r>
            <a:r>
              <a:rPr lang="en-US" sz="3200" dirty="0">
                <a:solidFill>
                  <a:srgbClr val="0033CC"/>
                </a:solidFill>
                <a:latin typeface="Times New Roman" pitchFamily="18" charset="0"/>
                <a:cs typeface="Times New Roman" pitchFamily="18" charset="0"/>
              </a:rPr>
              <a:t>…)</a:t>
            </a:r>
          </a:p>
        </p:txBody>
      </p:sp>
      <p:cxnSp>
        <p:nvCxnSpPr>
          <p:cNvPr id="19" name="Straight Connector 18">
            <a:extLst>
              <a:ext uri="{FF2B5EF4-FFF2-40B4-BE49-F238E27FC236}">
                <a16:creationId xmlns:a16="http://schemas.microsoft.com/office/drawing/2014/main" id="{64F6B904-9EFC-488C-8FB9-70BA6B2898AB}"/>
              </a:ext>
            </a:extLst>
          </p:cNvPr>
          <p:cNvCxnSpPr>
            <a:cxnSpLocks/>
          </p:cNvCxnSpPr>
          <p:nvPr/>
        </p:nvCxnSpPr>
        <p:spPr>
          <a:xfrm>
            <a:off x="7910946" y="1508468"/>
            <a:ext cx="307570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2708C3B0-F7C2-4702-A056-F0EB6AFF2403}"/>
              </a:ext>
            </a:extLst>
          </p:cNvPr>
          <p:cNvCxnSpPr>
            <a:cxnSpLocks/>
          </p:cNvCxnSpPr>
          <p:nvPr/>
        </p:nvCxnSpPr>
        <p:spPr>
          <a:xfrm flipV="1">
            <a:off x="879762" y="1980149"/>
            <a:ext cx="3027220" cy="1"/>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linds(horizont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742D7-07B8-47A3-9B7B-6F9664416907}"/>
              </a:ext>
            </a:extLst>
          </p:cNvPr>
          <p:cNvSpPr txBox="1"/>
          <p:nvPr/>
        </p:nvSpPr>
        <p:spPr>
          <a:xfrm>
            <a:off x="4100945" y="166254"/>
            <a:ext cx="3976255" cy="646331"/>
          </a:xfrm>
          <a:prstGeom prst="rect">
            <a:avLst/>
          </a:prstGeom>
          <a:noFill/>
        </p:spPr>
        <p:txBody>
          <a:bodyPr wrap="square" rtlCol="0">
            <a:spAutoFit/>
          </a:bodyPr>
          <a:lstStyle/>
          <a:p>
            <a:r>
              <a:rPr lang="en-US" sz="3600" b="1" dirty="0" err="1">
                <a:solidFill>
                  <a:srgbClr val="FF0000"/>
                </a:solidFill>
                <a:latin typeface="HP001 5 hàng" panose="020B0603050302020204" pitchFamily="34" charset="0"/>
              </a:rPr>
              <a:t>Bài</a:t>
            </a:r>
            <a:r>
              <a:rPr lang="en-US" sz="3600" b="1" dirty="0">
                <a:solidFill>
                  <a:srgbClr val="FF0000"/>
                </a:solidFill>
                <a:latin typeface="HP001 5 hàng" panose="020B0603050302020204" pitchFamily="34" charset="0"/>
              </a:rPr>
              <a:t> </a:t>
            </a:r>
            <a:r>
              <a:rPr lang="en-US" sz="3600" b="1" dirty="0" err="1">
                <a:solidFill>
                  <a:srgbClr val="FF0000"/>
                </a:solidFill>
                <a:latin typeface="HP001 5 hàng" panose="020B0603050302020204" pitchFamily="34" charset="0"/>
              </a:rPr>
              <a:t>tham</a:t>
            </a:r>
            <a:r>
              <a:rPr lang="en-US" sz="3600" b="1" dirty="0">
                <a:solidFill>
                  <a:srgbClr val="FF0000"/>
                </a:solidFill>
                <a:latin typeface="HP001 5 hàng" panose="020B0603050302020204" pitchFamily="34" charset="0"/>
              </a:rPr>
              <a:t> </a:t>
            </a:r>
            <a:r>
              <a:rPr lang="en-US" sz="3600" b="1" dirty="0" err="1">
                <a:solidFill>
                  <a:srgbClr val="FF0000"/>
                </a:solidFill>
                <a:latin typeface="HP001 5 hàng" panose="020B0603050302020204" pitchFamily="34" charset="0"/>
              </a:rPr>
              <a:t>khảo</a:t>
            </a:r>
            <a:r>
              <a:rPr lang="en-US" sz="3600" b="1" dirty="0">
                <a:solidFill>
                  <a:srgbClr val="FF0000"/>
                </a:solidFill>
                <a:latin typeface="HP001 5 hàng" panose="020B0603050302020204" pitchFamily="34" charset="0"/>
              </a:rPr>
              <a:t> </a:t>
            </a:r>
            <a:r>
              <a:rPr lang="en-US" sz="3200" dirty="0">
                <a:solidFill>
                  <a:srgbClr val="FF0000"/>
                </a:solidFill>
                <a:latin typeface="Times New Roman" panose="02020603050405020304" pitchFamily="18" charset="0"/>
                <a:cs typeface="Times New Roman" panose="02020603050405020304" pitchFamily="18" charset="0"/>
              </a:rPr>
              <a:t>1:</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728BFE-4AFC-42FA-9AF7-9A926336D298}"/>
              </a:ext>
            </a:extLst>
          </p:cNvPr>
          <p:cNvSpPr/>
          <p:nvPr/>
        </p:nvSpPr>
        <p:spPr>
          <a:xfrm>
            <a:off x="789709" y="812585"/>
            <a:ext cx="10058399" cy="5016758"/>
          </a:xfrm>
          <a:prstGeom prst="rect">
            <a:avLst/>
          </a:prstGeom>
        </p:spPr>
        <p:txBody>
          <a:bodyPr wrap="square">
            <a:spAutoFit/>
          </a:bodyPr>
          <a:lstStyle/>
          <a:p>
            <a:pPr algn="just"/>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Thật</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hạnh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phúc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khi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được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sinh</a:t>
            </a:r>
            <a:r>
              <a:rPr lang="en-US" sz="3200" b="1" dirty="0">
                <a:solidFill>
                  <a:prstClr val="black"/>
                </a:solidFill>
                <a:latin typeface="HP001 4 hàng" panose="020B0603050302020204" pitchFamily="34" charset="0"/>
                <a:cs typeface="HP001 5H" panose="020B0603050302020204" pitchFamily="34" charset="0"/>
              </a:rPr>
              <a:t> ra </a:t>
            </a:r>
            <a:r>
              <a:rPr lang="en-US" sz="3200" b="1" dirty="0" err="1">
                <a:solidFill>
                  <a:prstClr val="black"/>
                </a:solidFill>
                <a:latin typeface="HP001 4 hàng" panose="020B0603050302020204" pitchFamily="34" charset="0"/>
                <a:cs typeface="HP001 5H" panose="020B0603050302020204" pitchFamily="34" charset="0"/>
              </a:rPr>
              <a:t>và</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lớn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lên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trong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chiếc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nôi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êm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ấm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của</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gia</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đình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trong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vòng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tay</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nâng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niu</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của</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là</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người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phụ</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nữ</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vĩ</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đại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đã</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dành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cho</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nhiều</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tình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yêu</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thương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nhất</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sinh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thành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ra</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nuôi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khôn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lớn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lo </a:t>
            </a:r>
            <a:r>
              <a:rPr lang="en-US" sz="3200" b="1" dirty="0" err="1">
                <a:solidFill>
                  <a:prstClr val="black"/>
                </a:solidFill>
                <a:latin typeface="HP001 4 hàng" panose="020B0603050302020204" pitchFamily="34" charset="0"/>
                <a:cs typeface="HP001 5H" panose="020B0603050302020204" pitchFamily="34" charset="0"/>
              </a:rPr>
              <a:t>cho</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từng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miếng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ăn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giấc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ngủ</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việc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học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hành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Những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khi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ốm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đau</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lo </a:t>
            </a:r>
            <a:r>
              <a:rPr lang="en-US" sz="3200" b="1" dirty="0" err="1">
                <a:solidFill>
                  <a:prstClr val="black"/>
                </a:solidFill>
                <a:latin typeface="HP001 4 hàng" panose="020B0603050302020204" pitchFamily="34" charset="0"/>
                <a:cs typeface="HP001 5H" panose="020B0603050302020204" pitchFamily="34" charset="0"/>
              </a:rPr>
              <a:t>lắng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trằn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trọc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không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yên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giấc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luôn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mong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khỏe</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mạnh</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chăm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ngoan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học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tập</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tốt</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rất</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biết</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ơn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Em</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hứa</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sẽ</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vâng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lời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và</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cố</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gắng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học</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tập</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để</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không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phụ</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công</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ơn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nuôi</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dưỡng</a:t>
            </a:r>
            <a:r>
              <a:rPr lang="en-US" sz="3200" b="1" dirty="0">
                <a:solidFill>
                  <a:prstClr val="black"/>
                </a:solidFill>
                <a:latin typeface="HP001 4 hàng" panose="020B0603050302020204" pitchFamily="34" charset="0"/>
                <a:cs typeface="HP001 5H" panose="020B0603050302020204" pitchFamily="34" charset="0"/>
              </a:rPr>
              <a:t> to </a:t>
            </a:r>
            <a:r>
              <a:rPr lang="en-US" sz="3200" b="1" dirty="0" err="1">
                <a:solidFill>
                  <a:prstClr val="black"/>
                </a:solidFill>
                <a:latin typeface="HP001 4 hàng" panose="020B0603050302020204" pitchFamily="34" charset="0"/>
                <a:cs typeface="HP001 5H" panose="020B0603050302020204" pitchFamily="34" charset="0"/>
              </a:rPr>
              <a:t>lớn</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của</a:t>
            </a:r>
            <a:r>
              <a:rPr lang="en-US" sz="3200" b="1" dirty="0">
                <a:solidFill>
                  <a:prstClr val="black"/>
                </a:solidFill>
                <a:latin typeface="HP001 4 hàng" panose="020B0603050302020204" pitchFamily="34" charset="0"/>
                <a:cs typeface="HP001 5H" panose="020B0603050302020204" pitchFamily="34" charset="0"/>
              </a:rPr>
              <a:t> </a:t>
            </a:r>
            <a:r>
              <a:rPr lang="en-US" sz="3200" b="1" dirty="0" err="1">
                <a:solidFill>
                  <a:prstClr val="black"/>
                </a:solidFill>
                <a:latin typeface="HP001 4 hàng" panose="020B0603050302020204" pitchFamily="34" charset="0"/>
                <a:cs typeface="HP001 5H" panose="020B0603050302020204" pitchFamily="34" charset="0"/>
              </a:rPr>
              <a:t>mẹ</a:t>
            </a:r>
            <a:r>
              <a:rPr lang="en-US" sz="3200" b="1" dirty="0">
                <a:solidFill>
                  <a:prstClr val="black"/>
                </a:solidFill>
                <a:latin typeface="HP001 4 hàng" panose="020B0603050302020204" pitchFamily="34" charset="0"/>
                <a:cs typeface="HP001 5H" panose="020B06030503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7AC4EB-78DC-48AE-B89F-32BBEBB6FC0F}"/>
              </a:ext>
            </a:extLst>
          </p:cNvPr>
          <p:cNvSpPr txBox="1"/>
          <p:nvPr/>
        </p:nvSpPr>
        <p:spPr>
          <a:xfrm>
            <a:off x="4107872" y="207818"/>
            <a:ext cx="3976255" cy="646331"/>
          </a:xfrm>
          <a:prstGeom prst="rect">
            <a:avLst/>
          </a:prstGeom>
          <a:noFill/>
        </p:spPr>
        <p:txBody>
          <a:bodyPr wrap="square" rtlCol="0">
            <a:spAutoFit/>
          </a:bodyPr>
          <a:lstStyle/>
          <a:p>
            <a:r>
              <a:rPr lang="en-US" sz="3600" b="1" dirty="0" err="1">
                <a:solidFill>
                  <a:srgbClr val="FF0000"/>
                </a:solidFill>
                <a:latin typeface="HP001 5 hàng" panose="020B0603050302020204" pitchFamily="34" charset="0"/>
              </a:rPr>
              <a:t>Bài</a:t>
            </a:r>
            <a:r>
              <a:rPr lang="en-US" sz="3600" b="1" dirty="0">
                <a:solidFill>
                  <a:srgbClr val="FF0000"/>
                </a:solidFill>
                <a:latin typeface="HP001 5 hàng" panose="020B0603050302020204" pitchFamily="34" charset="0"/>
              </a:rPr>
              <a:t> </a:t>
            </a:r>
            <a:r>
              <a:rPr lang="en-US" sz="3600" b="1" dirty="0" err="1">
                <a:solidFill>
                  <a:srgbClr val="FF0000"/>
                </a:solidFill>
                <a:latin typeface="HP001 5 hàng" panose="020B0603050302020204" pitchFamily="34" charset="0"/>
              </a:rPr>
              <a:t>tham</a:t>
            </a:r>
            <a:r>
              <a:rPr lang="en-US" sz="3600" b="1" dirty="0">
                <a:solidFill>
                  <a:srgbClr val="FF0000"/>
                </a:solidFill>
                <a:latin typeface="HP001 5 hàng" panose="020B0603050302020204" pitchFamily="34" charset="0"/>
              </a:rPr>
              <a:t> </a:t>
            </a:r>
            <a:r>
              <a:rPr lang="en-US" sz="3600" b="1" dirty="0" err="1">
                <a:solidFill>
                  <a:srgbClr val="FF0000"/>
                </a:solidFill>
                <a:latin typeface="HP001 5 hàng" panose="020B0603050302020204" pitchFamily="34" charset="0"/>
              </a:rPr>
              <a:t>khảo</a:t>
            </a:r>
            <a:r>
              <a:rPr lang="en-US" sz="3600" b="1" dirty="0">
                <a:solidFill>
                  <a:srgbClr val="FF0000"/>
                </a:solidFill>
                <a:latin typeface="HP001 5 hàng" panose="020B0603050302020204" pitchFamily="34" charset="0"/>
              </a:rPr>
              <a:t> </a:t>
            </a:r>
            <a:r>
              <a:rPr lang="en-US" sz="3600" dirty="0">
                <a:solidFill>
                  <a:srgbClr val="FF0000"/>
                </a:solidFill>
                <a:latin typeface="Times New Roman" panose="02020603050405020304" pitchFamily="18" charset="0"/>
                <a:cs typeface="Times New Roman" panose="02020603050405020304" pitchFamily="18" charset="0"/>
              </a:rPr>
              <a:t>2</a:t>
            </a:r>
            <a:r>
              <a:rPr lang="en-US" sz="32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45765C7-DB7F-4312-BB5C-505D7536FC06}"/>
              </a:ext>
            </a:extLst>
          </p:cNvPr>
          <p:cNvSpPr txBox="1"/>
          <p:nvPr/>
        </p:nvSpPr>
        <p:spPr>
          <a:xfrm>
            <a:off x="921326" y="854149"/>
            <a:ext cx="10349345" cy="5016758"/>
          </a:xfrm>
          <a:prstGeom prst="rect">
            <a:avLst/>
          </a:prstGeom>
          <a:noFill/>
        </p:spPr>
        <p:txBody>
          <a:bodyPr wrap="square" rtlCol="0">
            <a:spAutoFit/>
          </a:bodyPr>
          <a:lstStyle/>
          <a:p>
            <a:pPr algn="just"/>
            <a:r>
              <a:rPr lang="en-US" sz="3200" b="1" dirty="0">
                <a:solidFill>
                  <a:prstClr val="black"/>
                </a:solidFill>
                <a:latin typeface="HP001 4 hàng" panose="020B0603050302020204" pitchFamily="34" charset="0"/>
                <a:cs typeface="Times New Roman" pitchFamily="18" charset="0"/>
              </a:rPr>
              <a:t>     </a:t>
            </a:r>
            <a:r>
              <a:rPr lang="vi-VN" sz="3200" b="1" dirty="0">
                <a:solidFill>
                  <a:prstClr val="black"/>
                </a:solidFill>
                <a:latin typeface="HP001 4 hàng" panose="020B0603050302020204" pitchFamily="34" charset="0"/>
                <a:cs typeface="Times New Roman" pitchFamily="18" charset="0"/>
              </a:rPr>
              <a:t>Có lẽ, ai cũng yêu quý người mẹ thân thương của mình nhất. Trong suốt bao năm qua, mẹ em đã chăm sóc, dạy dỗ và thương yêu em hết mực. Mẹ </a:t>
            </a:r>
            <a:r>
              <a:rPr lang="en-US" sz="3200" b="1" dirty="0" err="1">
                <a:solidFill>
                  <a:prstClr val="black"/>
                </a:solidFill>
                <a:latin typeface="HP001 4 hàng" panose="020B0603050302020204" pitchFamily="34" charset="0"/>
                <a:cs typeface="Times New Roman" pitchFamily="18" charset="0"/>
              </a:rPr>
              <a:t>em</a:t>
            </a:r>
            <a:r>
              <a:rPr lang="en-US" sz="3200" b="1" dirty="0">
                <a:solidFill>
                  <a:prstClr val="black"/>
                </a:solidFill>
                <a:latin typeface="HP001 4 hàng" panose="020B0603050302020204" pitchFamily="34" charset="0"/>
                <a:cs typeface="Times New Roman" pitchFamily="18" charset="0"/>
              </a:rPr>
              <a:t> </a:t>
            </a:r>
            <a:r>
              <a:rPr lang="vi-VN" sz="3200" b="1" dirty="0">
                <a:solidFill>
                  <a:prstClr val="black"/>
                </a:solidFill>
                <a:latin typeface="HP001 4 hàng" panose="020B0603050302020204" pitchFamily="34" charset="0"/>
                <a:cs typeface="Times New Roman" pitchFamily="18" charset="0"/>
              </a:rPr>
              <a:t>là giáo viên. Vì trường xa nhà nên mẹ phải dậy từ sáng sớm nhưng mẹ không bao giờ quên chuẩn bị đồ ăn sáng cho em. Chiều tan học về nhà, em đã thấy mẹ cặm cụi trong bếp để nấu những món ăn thơm ngon, bổ dưỡng. Mỗi lần em ốm, mẹ thao thức suốt đêm để lau người, xoa lưng hay quạt mát cho em. Những lúc như thế, em càng yêu thương mẹ hơn.</a:t>
            </a:r>
            <a:endParaRPr lang="en-US" sz="3200" dirty="0">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49D37-A144-42BC-AE69-8C66831A65EB}"/>
              </a:ext>
            </a:extLst>
          </p:cNvPr>
          <p:cNvSpPr txBox="1"/>
          <p:nvPr/>
        </p:nvSpPr>
        <p:spPr>
          <a:xfrm>
            <a:off x="1253143" y="791752"/>
            <a:ext cx="4247111"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Củng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cố</a:t>
            </a:r>
            <a:r>
              <a:rPr lang="en-US" sz="4000" b="1" dirty="0">
                <a:solidFill>
                  <a:srgbClr val="FF0000"/>
                </a:solidFill>
                <a:latin typeface="Times New Roman" panose="020206030504050203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cs typeface="Times New Roman" panose="02020603050405020304" pitchFamily="18" charset="0"/>
              </a:rPr>
              <a:t>dặn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dò</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A6D93B0C-35A2-40E3-BAB7-E7CA3A148990}"/>
              </a:ext>
            </a:extLst>
          </p:cNvPr>
          <p:cNvSpPr txBox="1"/>
          <p:nvPr/>
        </p:nvSpPr>
        <p:spPr>
          <a:xfrm>
            <a:off x="3796146" y="2004353"/>
            <a:ext cx="5791200" cy="1200329"/>
          </a:xfrm>
          <a:prstGeom prst="rect">
            <a:avLst/>
          </a:prstGeom>
          <a:noFill/>
        </p:spPr>
        <p:txBody>
          <a:bodyPr wrap="square" rtlCol="0">
            <a:spAutoFit/>
          </a:bodyPr>
          <a:lstStyle/>
          <a:p>
            <a:r>
              <a:rPr lang="en-US" sz="3600" dirty="0" err="1">
                <a:solidFill>
                  <a:srgbClr val="002060"/>
                </a:solidFill>
                <a:latin typeface="Times New Roman" panose="02020603050405020304" pitchFamily="18" charset="0"/>
                <a:cs typeface="Times New Roman" panose="02020603050405020304" pitchFamily="18" charset="0"/>
              </a:rPr>
              <a:t>Chuẩn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sau</a:t>
            </a:r>
            <a:r>
              <a:rPr lang="en-US" sz="3600" dirty="0">
                <a:solidFill>
                  <a:srgbClr val="002060"/>
                </a:solidFill>
                <a:latin typeface="Times New Roman" panose="02020603050405020304" pitchFamily="18" charset="0"/>
                <a:cs typeface="Times New Roman" panose="02020603050405020304" pitchFamily="18" charset="0"/>
              </a:rPr>
              <a:t>: </a:t>
            </a:r>
          </a:p>
          <a:p>
            <a:r>
              <a:rPr lang="en-US" sz="3600" dirty="0" err="1">
                <a:solidFill>
                  <a:srgbClr val="002060"/>
                </a:solidFill>
                <a:latin typeface="Times New Roman" panose="02020603050405020304" pitchFamily="18" charset="0"/>
                <a:cs typeface="Times New Roman" panose="02020603050405020304" pitchFamily="18" charset="0"/>
              </a:rPr>
              <a:t>Tập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Giọng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hương</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4" name="图片 13">
            <a:extLst>
              <a:ext uri="{FF2B5EF4-FFF2-40B4-BE49-F238E27FC236}">
                <a16:creationId xmlns:a16="http://schemas.microsoft.com/office/drawing/2014/main" id="{FB086AA0-3914-49F5-BB95-FFEADB61B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292" y="4063340"/>
            <a:ext cx="4044915" cy="2080987"/>
          </a:xfrm>
          <a:prstGeom prst="rect">
            <a:avLst/>
          </a:prstGeom>
        </p:spPr>
      </p:pic>
      <p:pic>
        <p:nvPicPr>
          <p:cNvPr id="6" name="图片 10">
            <a:extLst>
              <a:ext uri="{FF2B5EF4-FFF2-40B4-BE49-F238E27FC236}">
                <a16:creationId xmlns:a16="http://schemas.microsoft.com/office/drawing/2014/main" id="{1801718D-5F3C-42CD-A2BC-EEDE02153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199" y="3135202"/>
            <a:ext cx="1091094" cy="1036234"/>
          </a:xfrm>
          <a:prstGeom prst="rect">
            <a:avLst/>
          </a:prstGeom>
        </p:spPr>
      </p:pic>
    </p:spTree>
    <p:extLst>
      <p:ext uri="{BB962C8B-B14F-4D97-AF65-F5344CB8AC3E}">
        <p14:creationId xmlns:p14="http://schemas.microsoft.com/office/powerpoint/2010/main" val="38583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C0F24F-D99C-4B32-8BE3-7DCA5C48F124}"/>
              </a:ext>
            </a:extLst>
          </p:cNvPr>
          <p:cNvSpPr txBox="1"/>
          <p:nvPr/>
        </p:nvSpPr>
        <p:spPr>
          <a:xfrm>
            <a:off x="2624744" y="872836"/>
            <a:ext cx="7635240" cy="1754326"/>
          </a:xfrm>
          <a:prstGeom prst="rect">
            <a:avLst/>
          </a:prstGeom>
          <a:noFill/>
        </p:spPr>
        <p:txBody>
          <a:bodyPr wrap="square" rtlCol="0">
            <a:spAutoFit/>
          </a:bodyPr>
          <a:lstStyle/>
          <a:p>
            <a:pPr algn="ctr"/>
            <a:r>
              <a:rPr lang="en-US" sz="5400" b="1" dirty="0" err="1">
                <a:solidFill>
                  <a:srgbClr val="002060"/>
                </a:solidFill>
                <a:latin typeface="Times New Roman" panose="02020603050405020304" pitchFamily="18" charset="0"/>
                <a:cs typeface="Times New Roman" panose="02020603050405020304" pitchFamily="18" charset="0"/>
              </a:rPr>
              <a:t>Cảm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ơn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các</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em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đã</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chú</a:t>
            </a:r>
            <a:r>
              <a:rPr lang="en-US" sz="5400" b="1" dirty="0">
                <a:solidFill>
                  <a:srgbClr val="002060"/>
                </a:solidFill>
                <a:latin typeface="Times New Roman" panose="02020603050405020304" pitchFamily="18" charset="0"/>
                <a:cs typeface="Times New Roman" panose="02020603050405020304" pitchFamily="18" charset="0"/>
              </a:rPr>
              <a:t> ý </a:t>
            </a:r>
            <a:r>
              <a:rPr lang="en-US" sz="5400" b="1" dirty="0" err="1">
                <a:solidFill>
                  <a:srgbClr val="002060"/>
                </a:solidFill>
                <a:latin typeface="Times New Roman" panose="02020603050405020304" pitchFamily="18" charset="0"/>
                <a:cs typeface="Times New Roman" panose="02020603050405020304" pitchFamily="18" charset="0"/>
              </a:rPr>
              <a:t>lắng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nghe</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244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12DF480-07F4-4BBC-B039-70D6891101FC}"/>
              </a:ext>
            </a:extLst>
          </p:cNvPr>
          <p:cNvSpPr txBox="1"/>
          <p:nvPr/>
        </p:nvSpPr>
        <p:spPr>
          <a:xfrm>
            <a:off x="4752108" y="1634837"/>
            <a:ext cx="3616037" cy="769441"/>
          </a:xfrm>
          <a:prstGeom prst="rect">
            <a:avLst/>
          </a:prstGeom>
          <a:noFill/>
        </p:spPr>
        <p:txBody>
          <a:bodyPr wrap="square" rtlCol="0">
            <a:spAutoFit/>
          </a:bodyPr>
          <a:lstStyle/>
          <a:p>
            <a:r>
              <a:rPr lang="en-US" sz="4400" b="1" u="sng" dirty="0" err="1">
                <a:solidFill>
                  <a:srgbClr val="00B050"/>
                </a:solidFill>
                <a:latin typeface="HP001 4 hàng" panose="020B0603050302020204" pitchFamily="34" charset="0"/>
              </a:rPr>
              <a:t>Tiếng</a:t>
            </a:r>
            <a:r>
              <a:rPr lang="en-US" sz="4400" b="1" u="sng" dirty="0">
                <a:solidFill>
                  <a:srgbClr val="00B050"/>
                </a:solidFill>
                <a:latin typeface="HP001 4 hàng" panose="020B0603050302020204" pitchFamily="34" charset="0"/>
              </a:rPr>
              <a:t> </a:t>
            </a:r>
            <a:r>
              <a:rPr lang="en-US" sz="4400" b="1" u="sng" dirty="0" err="1">
                <a:solidFill>
                  <a:srgbClr val="00B050"/>
                </a:solidFill>
                <a:latin typeface="HP001 4 hàng" panose="020B0603050302020204" pitchFamily="34" charset="0"/>
              </a:rPr>
              <a:t>Việt</a:t>
            </a:r>
            <a:endParaRPr lang="en-US" sz="4400" b="1" u="sng" dirty="0">
              <a:solidFill>
                <a:srgbClr val="00B050"/>
              </a:solidFill>
              <a:latin typeface="HP001 4 hàng" panose="020B0603050302020204" pitchFamily="34" charset="0"/>
            </a:endParaRPr>
          </a:p>
        </p:txBody>
      </p:sp>
      <p:sp>
        <p:nvSpPr>
          <p:cNvPr id="4" name="TextBox 3">
            <a:extLst>
              <a:ext uri="{FF2B5EF4-FFF2-40B4-BE49-F238E27FC236}">
                <a16:creationId xmlns:a16="http://schemas.microsoft.com/office/drawing/2014/main" id="{5B523FD2-A933-4EEF-9C68-5CB1482DFCC2}"/>
              </a:ext>
            </a:extLst>
          </p:cNvPr>
          <p:cNvSpPr txBox="1"/>
          <p:nvPr/>
        </p:nvSpPr>
        <p:spPr>
          <a:xfrm>
            <a:off x="3169920" y="2512659"/>
            <a:ext cx="8389988"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ÔN TẬP GIỮA HỌC KÌ I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9)</a:t>
            </a:r>
          </a:p>
        </p:txBody>
      </p:sp>
      <p:pic>
        <p:nvPicPr>
          <p:cNvPr id="7" name="图片 10">
            <a:extLst>
              <a:ext uri="{FF2B5EF4-FFF2-40B4-BE49-F238E27FC236}">
                <a16:creationId xmlns:a16="http://schemas.microsoft.com/office/drawing/2014/main" id="{5FE473E1-FCF6-4A8A-9C18-B2F4D8B18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982" y="217364"/>
            <a:ext cx="1091094" cy="1036234"/>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170FE0-931D-412D-B568-FCEC5634EB50}"/>
              </a:ext>
            </a:extLst>
          </p:cNvPr>
          <p:cNvSpPr txBox="1"/>
          <p:nvPr/>
        </p:nvSpPr>
        <p:spPr>
          <a:xfrm>
            <a:off x="928253" y="1577132"/>
            <a:ext cx="10280074" cy="1200329"/>
          </a:xfrm>
          <a:prstGeom prst="rect">
            <a:avLst/>
          </a:prstGeom>
          <a:noFill/>
        </p:spPr>
        <p:txBody>
          <a:bodyPr wrap="square" rtlCol="0">
            <a:spAutoFit/>
          </a:bodyPr>
          <a:lstStyle/>
          <a:p>
            <a:r>
              <a:rPr lang="en-US" sz="3600" b="1" dirty="0">
                <a:solidFill>
                  <a:srgbClr val="002060"/>
                </a:solidFill>
                <a:latin typeface="HP001 5 hàng" panose="020B0603050302020204" pitchFamily="34" charset="0"/>
              </a:rPr>
              <a:t>- Nghe-</a:t>
            </a:r>
            <a:r>
              <a:rPr lang="en-US" sz="3600" b="1" dirty="0" err="1">
                <a:solidFill>
                  <a:srgbClr val="002060"/>
                </a:solidFill>
                <a:latin typeface="HP001 5 hàng" panose="020B0603050302020204" pitchFamily="34" charset="0"/>
              </a:rPr>
              <a:t>viết</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đúng</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bài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chính</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tả</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trình</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bày</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sạch</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sẽ</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đúng</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hình</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thức</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bài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thơ</a:t>
            </a:r>
            <a:r>
              <a:rPr lang="en-US" sz="3600" b="1" dirty="0">
                <a:solidFill>
                  <a:srgbClr val="002060"/>
                </a:solidFill>
                <a:latin typeface="HP001 5 hàng" panose="020B0603050302020204" pitchFamily="34" charset="0"/>
              </a:rPr>
              <a:t>.</a:t>
            </a:r>
          </a:p>
        </p:txBody>
      </p:sp>
      <p:sp>
        <p:nvSpPr>
          <p:cNvPr id="6" name="TextBox 5">
            <a:extLst>
              <a:ext uri="{FF2B5EF4-FFF2-40B4-BE49-F238E27FC236}">
                <a16:creationId xmlns:a16="http://schemas.microsoft.com/office/drawing/2014/main" id="{EB6EBA44-8599-4C17-8186-CF5F0AB16155}"/>
              </a:ext>
            </a:extLst>
          </p:cNvPr>
          <p:cNvSpPr txBox="1"/>
          <p:nvPr/>
        </p:nvSpPr>
        <p:spPr>
          <a:xfrm>
            <a:off x="3969327" y="568036"/>
            <a:ext cx="4253346"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 CẦN ĐẠT</a:t>
            </a:r>
          </a:p>
        </p:txBody>
      </p:sp>
      <p:sp>
        <p:nvSpPr>
          <p:cNvPr id="7" name="TextBox 6">
            <a:extLst>
              <a:ext uri="{FF2B5EF4-FFF2-40B4-BE49-F238E27FC236}">
                <a16:creationId xmlns:a16="http://schemas.microsoft.com/office/drawing/2014/main" id="{D089B62D-8025-4971-AC6F-2C2C77E2169F}"/>
              </a:ext>
            </a:extLst>
          </p:cNvPr>
          <p:cNvSpPr txBox="1"/>
          <p:nvPr/>
        </p:nvSpPr>
        <p:spPr>
          <a:xfrm>
            <a:off x="928253" y="2878616"/>
            <a:ext cx="6546273" cy="646331"/>
          </a:xfrm>
          <a:prstGeom prst="rect">
            <a:avLst/>
          </a:prstGeom>
          <a:noFill/>
        </p:spPr>
        <p:txBody>
          <a:bodyPr wrap="square" rtlCol="0">
            <a:spAutoFit/>
          </a:bodyPr>
          <a:lstStyle/>
          <a:p>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Bài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viết</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không</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mắc</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quá</a:t>
            </a:r>
            <a:r>
              <a:rPr lang="en-US" sz="3600" b="1" dirty="0">
                <a:solidFill>
                  <a:srgbClr val="002060"/>
                </a:solidFill>
                <a:latin typeface="HP001 5 hàng" panose="020B0603050302020204" pitchFamily="34" charset="0"/>
              </a:rPr>
              <a:t> 5 </a:t>
            </a:r>
            <a:r>
              <a:rPr lang="en-US" sz="3600" b="1" dirty="0" err="1">
                <a:solidFill>
                  <a:srgbClr val="002060"/>
                </a:solidFill>
                <a:latin typeface="HP001 5 hàng" panose="020B0603050302020204" pitchFamily="34" charset="0"/>
              </a:rPr>
              <a:t>lỗi</a:t>
            </a:r>
            <a:r>
              <a:rPr lang="en-US" sz="3600" b="1" dirty="0">
                <a:solidFill>
                  <a:srgbClr val="002060"/>
                </a:solidFill>
                <a:latin typeface="HP001 5 hàng" panose="020B0603050302020204" pitchFamily="34" charset="0"/>
              </a:rPr>
              <a:t>.</a:t>
            </a:r>
          </a:p>
        </p:txBody>
      </p:sp>
      <p:sp>
        <p:nvSpPr>
          <p:cNvPr id="8" name="TextBox 7">
            <a:extLst>
              <a:ext uri="{FF2B5EF4-FFF2-40B4-BE49-F238E27FC236}">
                <a16:creationId xmlns:a16="http://schemas.microsoft.com/office/drawing/2014/main" id="{D817E018-2C1C-4564-92E9-334333B5A760}"/>
              </a:ext>
            </a:extLst>
          </p:cNvPr>
          <p:cNvSpPr txBox="1"/>
          <p:nvPr/>
        </p:nvSpPr>
        <p:spPr>
          <a:xfrm>
            <a:off x="928253" y="3626102"/>
            <a:ext cx="9712037" cy="1754326"/>
          </a:xfrm>
          <a:prstGeom prst="rect">
            <a:avLst/>
          </a:prstGeom>
          <a:noFill/>
        </p:spPr>
        <p:txBody>
          <a:bodyPr wrap="square" rtlCol="0">
            <a:spAutoFit/>
          </a:bodyPr>
          <a:lstStyle/>
          <a:p>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Viết</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được</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đoạn</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văn</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ngắn</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từ</a:t>
            </a:r>
            <a:r>
              <a:rPr lang="en-US" sz="3600" b="1" dirty="0">
                <a:solidFill>
                  <a:srgbClr val="002060"/>
                </a:solidFill>
                <a:latin typeface="HP001 5 hàng" panose="020B0603050302020204" pitchFamily="34" charset="0"/>
              </a:rPr>
              <a:t> 5 </a:t>
            </a:r>
            <a:r>
              <a:rPr lang="en-US" sz="3600" b="1" dirty="0" err="1">
                <a:solidFill>
                  <a:srgbClr val="002060"/>
                </a:solidFill>
                <a:latin typeface="HP001 5 hàng" panose="020B0603050302020204" pitchFamily="34" charset="0"/>
              </a:rPr>
              <a:t>đến</a:t>
            </a:r>
            <a:r>
              <a:rPr lang="en-US" sz="3600" b="1" dirty="0">
                <a:solidFill>
                  <a:srgbClr val="002060"/>
                </a:solidFill>
                <a:latin typeface="HP001 5 hàng" panose="020B0603050302020204" pitchFamily="34" charset="0"/>
              </a:rPr>
              <a:t> 7 </a:t>
            </a:r>
            <a:r>
              <a:rPr lang="en-US" sz="3600" b="1" dirty="0" err="1">
                <a:solidFill>
                  <a:srgbClr val="002060"/>
                </a:solidFill>
                <a:latin typeface="HP001 5 hàng" panose="020B0603050302020204" pitchFamily="34" charset="0"/>
              </a:rPr>
              <a:t>câu</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kể</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về</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tình</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cảm</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của</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bố</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mẹ</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hoặc</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người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thân</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của</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em</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đối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với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em</a:t>
            </a:r>
            <a:r>
              <a:rPr lang="en-US" sz="3600" b="1" dirty="0">
                <a:solidFill>
                  <a:srgbClr val="002060"/>
                </a:solidFill>
                <a:latin typeface="HP001 5 hàng" panose="020B0603050302020204" pitchFamily="34" charset="0"/>
              </a:rPr>
              <a:t>.</a:t>
            </a:r>
          </a:p>
        </p:txBody>
      </p:sp>
    </p:spTree>
    <p:custDataLst>
      <p:tags r:id="rId1"/>
    </p:custDataLst>
    <p:extLst>
      <p:ext uri="{BB962C8B-B14F-4D97-AF65-F5344CB8AC3E}">
        <p14:creationId xmlns:p14="http://schemas.microsoft.com/office/powerpoint/2010/main" val="399935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B9E32-C3CE-4130-BC02-C6CE16C9ACF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90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410551-43EE-401E-BD4B-230ECB68CB0D}"/>
              </a:ext>
            </a:extLst>
          </p:cNvPr>
          <p:cNvSpPr txBox="1"/>
          <p:nvPr/>
        </p:nvSpPr>
        <p:spPr>
          <a:xfrm>
            <a:off x="1579419" y="859065"/>
            <a:ext cx="9324108" cy="5078313"/>
          </a:xfrm>
          <a:prstGeom prst="rect">
            <a:avLst/>
          </a:prstGeom>
          <a:noFill/>
        </p:spPr>
        <p:txBody>
          <a:bodyPr wrap="square" rtlCol="0">
            <a:spAutoFit/>
          </a:bodyPr>
          <a:lstStyle/>
          <a:p>
            <a:r>
              <a:rPr lang="en-US" sz="1800" b="1" dirty="0">
                <a:solidFill>
                  <a:srgbClr val="000099"/>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Nhớ</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bé</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ngoan</a:t>
            </a:r>
            <a:r>
              <a:rPr lang="en-US" sz="3200" b="1" dirty="0">
                <a:solidFill>
                  <a:srgbClr val="C00000"/>
                </a:solidFill>
                <a:latin typeface="Times New Roman" pitchFamily="18" charset="0"/>
                <a:cs typeface="Times New Roman" pitchFamily="18" charset="0"/>
              </a:rPr>
              <a:t> </a:t>
            </a:r>
          </a:p>
          <a:p>
            <a:pPr algn="ctr"/>
            <a:r>
              <a:rPr lang="en-US" sz="3200" dirty="0" err="1">
                <a:solidFill>
                  <a:prstClr val="black"/>
                </a:solidFill>
                <a:latin typeface="Times New Roman" pitchFamily="18" charset="0"/>
                <a:cs typeface="Times New Roman" pitchFamily="18" charset="0"/>
              </a:rPr>
              <a:t>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mình</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Bên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cặm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cụi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tay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chép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Bặm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môi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toán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mài</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Khó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ghê</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chẳng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chịu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sai</a:t>
            </a:r>
            <a:r>
              <a:rPr lang="en-US" sz="3200" dirty="0">
                <a:solidFill>
                  <a:prstClr val="black"/>
                </a:solidFill>
                <a:latin typeface="Times New Roman" pitchFamily="18" charset="0"/>
                <a:cs typeface="Times New Roman" pitchFamily="18" charset="0"/>
              </a:rPr>
              <a:t> bao </a:t>
            </a:r>
            <a:r>
              <a:rPr lang="en-US" sz="3200" dirty="0" err="1">
                <a:solidFill>
                  <a:prstClr val="black"/>
                </a:solidFill>
                <a:latin typeface="Times New Roman" pitchFamily="18" charset="0"/>
                <a:cs typeface="Times New Roman" pitchFamily="18" charset="0"/>
              </a:rPr>
              <a:t>giờ</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Mải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mê</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vẽ</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thơ</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Hát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ngủ</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ầu</a:t>
            </a:r>
            <a:r>
              <a:rPr lang="en-US" sz="3200" dirty="0">
                <a:solidFill>
                  <a:prstClr val="black"/>
                </a:solidFill>
                <a:latin typeface="Times New Roman" pitchFamily="18" charset="0"/>
                <a:cs typeface="Times New Roman" pitchFamily="18" charset="0"/>
              </a:rPr>
              <a:t> ơ </a:t>
            </a:r>
            <a:r>
              <a:rPr lang="en-US" sz="3200" dirty="0" err="1">
                <a:solidFill>
                  <a:prstClr val="black"/>
                </a:solidFill>
                <a:latin typeface="Times New Roman" pitchFamily="18" charset="0"/>
                <a:cs typeface="Times New Roman" pitchFamily="18" charset="0"/>
              </a:rPr>
              <a:t>ngọt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ngào</a:t>
            </a:r>
            <a:r>
              <a:rPr lang="en-US" sz="3200" dirty="0">
                <a:solidFill>
                  <a:prstClr val="black"/>
                </a:solidFill>
                <a:latin typeface="Times New Roman" pitchFamily="18" charset="0"/>
                <a:cs typeface="Times New Roman" pitchFamily="18" charset="0"/>
              </a:rPr>
              <a:t>.</a:t>
            </a:r>
          </a:p>
          <a:p>
            <a:pPr algn="ctr"/>
            <a:r>
              <a:rPr lang="en-US" sz="3200" dirty="0" err="1">
                <a:solidFill>
                  <a:prstClr val="black"/>
                </a:solidFill>
                <a:latin typeface="Times New Roman" pitchFamily="18" charset="0"/>
                <a:cs typeface="Times New Roman" pitchFamily="18" charset="0"/>
              </a:rPr>
              <a:t>Xa</a:t>
            </a:r>
            <a:r>
              <a:rPr lang="en-US" sz="3200" dirty="0">
                <a:solidFill>
                  <a:prstClr val="black"/>
                </a:solidFill>
                <a:latin typeface="Times New Roman" pitchFamily="18" charset="0"/>
                <a:cs typeface="Times New Roman" pitchFamily="18" charset="0"/>
              </a:rPr>
              <a:t> con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biết</a:t>
            </a:r>
            <a:r>
              <a:rPr lang="en-US" sz="3200" dirty="0">
                <a:solidFill>
                  <a:prstClr val="black"/>
                </a:solidFill>
                <a:latin typeface="Times New Roman" pitchFamily="18" charset="0"/>
                <a:cs typeface="Times New Roman" pitchFamily="18" charset="0"/>
              </a:rPr>
              <a:t> bao</a:t>
            </a:r>
          </a:p>
          <a:p>
            <a:pPr algn="ct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chỉ</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việc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ngoan</a:t>
            </a:r>
            <a:r>
              <a:rPr lang="en-US" sz="3200" dirty="0">
                <a:solidFill>
                  <a:prstClr val="black"/>
                </a:solidFill>
                <a:latin typeface="Times New Roman" pitchFamily="18" charset="0"/>
                <a:cs typeface="Times New Roman" pitchFamily="18" charset="0"/>
              </a:rPr>
              <a:t>.</a:t>
            </a:r>
          </a:p>
          <a:p>
            <a:pPr algn="r"/>
            <a:r>
              <a:rPr lang="en-US" sz="2800" dirty="0">
                <a:solidFill>
                  <a:prstClr val="black"/>
                </a:solidFill>
                <a:latin typeface="Times New Roman" pitchFamily="18" charset="0"/>
                <a:cs typeface="Times New Roman" pitchFamily="18" charset="0"/>
              </a:rPr>
              <a:t>NGUYỄN TRUNG THU</a:t>
            </a:r>
            <a:endParaRPr lang="en-US" sz="2800" dirty="0"/>
          </a:p>
        </p:txBody>
      </p:sp>
      <p:sp>
        <p:nvSpPr>
          <p:cNvPr id="6" name="TextBox 5">
            <a:extLst>
              <a:ext uri="{FF2B5EF4-FFF2-40B4-BE49-F238E27FC236}">
                <a16:creationId xmlns:a16="http://schemas.microsoft.com/office/drawing/2014/main" id="{7A5565FB-98E4-4818-B6B0-AE9239D0269A}"/>
              </a:ext>
            </a:extLst>
          </p:cNvPr>
          <p:cNvSpPr txBox="1"/>
          <p:nvPr/>
        </p:nvSpPr>
        <p:spPr>
          <a:xfrm>
            <a:off x="1440873" y="620738"/>
            <a:ext cx="383770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Nghe -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3C49BE-4872-4586-9A4A-CDEB520A5453}"/>
              </a:ext>
            </a:extLst>
          </p:cNvPr>
          <p:cNvSpPr/>
          <p:nvPr/>
        </p:nvSpPr>
        <p:spPr>
          <a:xfrm>
            <a:off x="5572872" y="507527"/>
            <a:ext cx="5580038" cy="584294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3600" b="1" dirty="0" err="1">
                <a:solidFill>
                  <a:srgbClr val="C00000"/>
                </a:solidFill>
                <a:latin typeface="Times New Roman" pitchFamily="18" charset="0"/>
                <a:cs typeface="Times New Roman" pitchFamily="18" charset="0"/>
              </a:rPr>
              <a:t>Nhớ</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bé</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ngoan</a:t>
            </a:r>
            <a:r>
              <a:rPr lang="en-US" sz="2400" b="1" dirty="0">
                <a:solidFill>
                  <a:srgbClr val="C00000"/>
                </a:solidFill>
                <a:latin typeface="Times New Roman" pitchFamily="18" charset="0"/>
                <a:cs typeface="Times New Roman" pitchFamily="18" charset="0"/>
              </a:rPr>
              <a:t> </a:t>
            </a:r>
          </a:p>
          <a:p>
            <a:pPr algn="ctr">
              <a:lnSpc>
                <a:spcPct val="150000"/>
              </a:lnSpc>
            </a:pPr>
            <a:r>
              <a:rPr lang="en-US" sz="2400" b="1" dirty="0" err="1">
                <a:solidFill>
                  <a:srgbClr val="002060"/>
                </a:solidFill>
                <a:latin typeface="Times New Roman" pitchFamily="18" charset="0"/>
                <a:cs typeface="Times New Roman" pitchFamily="18" charset="0"/>
              </a:rPr>
              <a:t>Đi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nhớ</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mình</a:t>
            </a:r>
            <a:endParaRPr lang="en-US" sz="2400" b="1" dirty="0">
              <a:solidFill>
                <a:srgbClr val="002060"/>
              </a:solidFill>
              <a:latin typeface="Times New Roman" pitchFamily="18" charset="0"/>
              <a:cs typeface="Times New Roman" pitchFamily="18" charset="0"/>
            </a:endParaRPr>
          </a:p>
          <a:p>
            <a:pPr algn="ctr">
              <a:lnSpc>
                <a:spcPct val="150000"/>
              </a:lnSpc>
            </a:pPr>
            <a:r>
              <a:rPr lang="en-US" sz="2400" b="1" dirty="0" err="1">
                <a:solidFill>
                  <a:srgbClr val="002060"/>
                </a:solidFill>
                <a:latin typeface="Times New Roman" pitchFamily="18" charset="0"/>
                <a:cs typeface="Times New Roman" pitchFamily="18" charset="0"/>
              </a:rPr>
              <a:t>Bên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bàn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cặm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cụi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tay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xinh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chép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bài</a:t>
            </a:r>
            <a:endParaRPr lang="en-US" sz="2400" b="1" dirty="0">
              <a:solidFill>
                <a:srgbClr val="002060"/>
              </a:solidFill>
              <a:latin typeface="Times New Roman" pitchFamily="18" charset="0"/>
              <a:cs typeface="Times New Roman" pitchFamily="18" charset="0"/>
            </a:endParaRPr>
          </a:p>
          <a:p>
            <a:pPr algn="ctr">
              <a:lnSpc>
                <a:spcPct val="150000"/>
              </a:lnSpc>
            </a:pPr>
            <a:r>
              <a:rPr lang="en-US" sz="2400" b="1" dirty="0" err="1">
                <a:solidFill>
                  <a:srgbClr val="002060"/>
                </a:solidFill>
                <a:latin typeface="Times New Roman" pitchFamily="18" charset="0"/>
                <a:cs typeface="Times New Roman" pitchFamily="18" charset="0"/>
              </a:rPr>
              <a:t>Bặm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môi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toán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miệt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mài</a:t>
            </a:r>
            <a:endParaRPr lang="en-US" sz="2400" b="1" dirty="0">
              <a:solidFill>
                <a:srgbClr val="002060"/>
              </a:solidFill>
              <a:latin typeface="Times New Roman" pitchFamily="18" charset="0"/>
              <a:cs typeface="Times New Roman" pitchFamily="18" charset="0"/>
            </a:endParaRPr>
          </a:p>
          <a:p>
            <a:pPr algn="ctr">
              <a:lnSpc>
                <a:spcPct val="150000"/>
              </a:lnSpc>
            </a:pPr>
            <a:r>
              <a:rPr lang="en-US" sz="2400" b="1" dirty="0" err="1">
                <a:solidFill>
                  <a:srgbClr val="002060"/>
                </a:solidFill>
                <a:latin typeface="Times New Roman" pitchFamily="18" charset="0"/>
                <a:cs typeface="Times New Roman" pitchFamily="18" charset="0"/>
              </a:rPr>
              <a:t>Khó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ghê</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chẳng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chịu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bao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giờ</a:t>
            </a:r>
            <a:endParaRPr lang="en-US" sz="2400" b="1" dirty="0">
              <a:solidFill>
                <a:srgbClr val="002060"/>
              </a:solidFill>
              <a:latin typeface="Times New Roman" pitchFamily="18" charset="0"/>
              <a:cs typeface="Times New Roman" pitchFamily="18" charset="0"/>
            </a:endParaRPr>
          </a:p>
          <a:p>
            <a:pPr algn="ctr">
              <a:lnSpc>
                <a:spcPct val="150000"/>
              </a:lnSpc>
            </a:pPr>
            <a:r>
              <a:rPr lang="en-US" sz="2400" b="1" dirty="0" err="1">
                <a:solidFill>
                  <a:srgbClr val="002060"/>
                </a:solidFill>
                <a:latin typeface="Times New Roman" pitchFamily="18" charset="0"/>
                <a:cs typeface="Times New Roman" pitchFamily="18" charset="0"/>
              </a:rPr>
              <a:t>Mải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mê</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tập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vẽ</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đọc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thơ</a:t>
            </a:r>
            <a:endParaRPr lang="en-US" sz="2400" b="1" dirty="0">
              <a:solidFill>
                <a:srgbClr val="002060"/>
              </a:solidFill>
              <a:latin typeface="Times New Roman" pitchFamily="18" charset="0"/>
              <a:cs typeface="Times New Roman" pitchFamily="18" charset="0"/>
            </a:endParaRPr>
          </a:p>
          <a:p>
            <a:pPr algn="ctr">
              <a:lnSpc>
                <a:spcPct val="150000"/>
              </a:lnSpc>
            </a:pPr>
            <a:r>
              <a:rPr lang="en-US" sz="2400" b="1" dirty="0" err="1">
                <a:solidFill>
                  <a:srgbClr val="002060"/>
                </a:solidFill>
                <a:latin typeface="Times New Roman" pitchFamily="18" charset="0"/>
                <a:cs typeface="Times New Roman" pitchFamily="18" charset="0"/>
              </a:rPr>
              <a:t>Hát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em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ngủ</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ầu</a:t>
            </a:r>
            <a:r>
              <a:rPr lang="en-US" sz="2400" b="1" dirty="0">
                <a:solidFill>
                  <a:srgbClr val="002060"/>
                </a:solidFill>
                <a:latin typeface="Times New Roman" pitchFamily="18" charset="0"/>
                <a:cs typeface="Times New Roman" pitchFamily="18" charset="0"/>
              </a:rPr>
              <a:t> ơ </a:t>
            </a:r>
            <a:r>
              <a:rPr lang="en-US" sz="2400" b="1" dirty="0" err="1">
                <a:solidFill>
                  <a:srgbClr val="002060"/>
                </a:solidFill>
                <a:latin typeface="Times New Roman" pitchFamily="18" charset="0"/>
                <a:cs typeface="Times New Roman" pitchFamily="18" charset="0"/>
              </a:rPr>
              <a:t>ngọt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ngào</a:t>
            </a:r>
            <a:r>
              <a:rPr lang="en-US" sz="2400" b="1" dirty="0">
                <a:solidFill>
                  <a:srgbClr val="002060"/>
                </a:solidFill>
                <a:latin typeface="Times New Roman" pitchFamily="18" charset="0"/>
                <a:cs typeface="Times New Roman" pitchFamily="18" charset="0"/>
              </a:rPr>
              <a:t>.</a:t>
            </a:r>
          </a:p>
          <a:p>
            <a:pPr algn="ctr">
              <a:lnSpc>
                <a:spcPct val="150000"/>
              </a:lnSpc>
            </a:pPr>
            <a:r>
              <a:rPr lang="en-US" sz="2400" b="1" dirty="0" err="1">
                <a:solidFill>
                  <a:srgbClr val="002060"/>
                </a:solidFill>
                <a:latin typeface="Times New Roman" pitchFamily="18" charset="0"/>
                <a:cs typeface="Times New Roman" pitchFamily="18" charset="0"/>
              </a:rPr>
              <a:t>Xa</a:t>
            </a:r>
            <a:r>
              <a:rPr lang="en-US" sz="2400" b="1" dirty="0">
                <a:solidFill>
                  <a:srgbClr val="002060"/>
                </a:solidFill>
                <a:latin typeface="Times New Roman" pitchFamily="18" charset="0"/>
                <a:cs typeface="Times New Roman" pitchFamily="18" charset="0"/>
              </a:rPr>
              <a:t> con </a:t>
            </a:r>
            <a:r>
              <a:rPr lang="en-US" sz="2400" b="1" dirty="0" err="1">
                <a:solidFill>
                  <a:srgbClr val="002060"/>
                </a:solidFill>
                <a:latin typeface="Times New Roman" pitchFamily="18" charset="0"/>
                <a:cs typeface="Times New Roman" pitchFamily="18" charset="0"/>
              </a:rPr>
              <a:t>bố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nhớ</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bao</a:t>
            </a:r>
            <a:endParaRPr lang="en-US" sz="2400" b="1" dirty="0">
              <a:solidFill>
                <a:srgbClr val="002060"/>
              </a:solidFill>
              <a:latin typeface="Times New Roman" pitchFamily="18" charset="0"/>
              <a:cs typeface="Times New Roman" pitchFamily="18" charset="0"/>
            </a:endParaRPr>
          </a:p>
          <a:p>
            <a:pPr algn="ctr">
              <a:lnSpc>
                <a:spcPct val="150000"/>
              </a:lnSpc>
            </a:pPr>
            <a:r>
              <a:rPr lang="en-US" sz="2400" b="1" dirty="0" err="1">
                <a:solidFill>
                  <a:srgbClr val="002060"/>
                </a:solidFill>
                <a:latin typeface="Times New Roman" pitchFamily="18" charset="0"/>
                <a:cs typeface="Times New Roman" pitchFamily="18" charset="0"/>
              </a:rPr>
              <a:t>Nhưng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chỉ</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nhớ</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việc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ngoan</a:t>
            </a:r>
            <a:r>
              <a:rPr lang="en-US" sz="2400" b="1" dirty="0">
                <a:solidFill>
                  <a:srgbClr val="002060"/>
                </a:solidFill>
                <a:latin typeface="Times New Roman" pitchFamily="18" charset="0"/>
                <a:cs typeface="Times New Roman" pitchFamily="18" charset="0"/>
              </a:rPr>
              <a:t>.</a:t>
            </a:r>
          </a:p>
          <a:p>
            <a:pPr algn="r">
              <a:lnSpc>
                <a:spcPct val="150000"/>
              </a:lnSpc>
            </a:pPr>
            <a:r>
              <a:rPr lang="en-US" sz="2200" b="1" dirty="0">
                <a:solidFill>
                  <a:srgbClr val="002060"/>
                </a:solidFill>
                <a:latin typeface="Times New Roman" pitchFamily="18" charset="0"/>
                <a:cs typeface="Times New Roman" pitchFamily="18" charset="0"/>
              </a:rPr>
              <a:t>NGUYỄN TRUNG THU</a:t>
            </a:r>
          </a:p>
        </p:txBody>
      </p:sp>
      <p:sp>
        <p:nvSpPr>
          <p:cNvPr id="9" name="Rectangle 8">
            <a:extLst>
              <a:ext uri="{FF2B5EF4-FFF2-40B4-BE49-F238E27FC236}">
                <a16:creationId xmlns:a16="http://schemas.microsoft.com/office/drawing/2014/main" id="{BE3BA296-FBB4-49ED-B5EC-C0E61ABF6B7A}"/>
              </a:ext>
            </a:extLst>
          </p:cNvPr>
          <p:cNvSpPr/>
          <p:nvPr/>
        </p:nvSpPr>
        <p:spPr>
          <a:xfrm>
            <a:off x="1329320" y="507527"/>
            <a:ext cx="3276600" cy="4978735"/>
          </a:xfrm>
          <a:prstGeom prst="rect">
            <a:avLst/>
          </a:prstGeom>
        </p:spPr>
        <p:txBody>
          <a:bodyPr wrap="square">
            <a:spAutoFit/>
          </a:bodyPr>
          <a:lstStyle/>
          <a:p>
            <a:pPr algn="ctr">
              <a:lnSpc>
                <a:spcPct val="150000"/>
              </a:lnSpc>
            </a:pPr>
            <a:r>
              <a:rPr lang="en-US" sz="3600" dirty="0" err="1">
                <a:solidFill>
                  <a:prstClr val="black"/>
                </a:solidFill>
                <a:latin typeface="Times New Roman" pitchFamily="18" charset="0"/>
                <a:cs typeface="Times New Roman" pitchFamily="18" charset="0"/>
              </a:rPr>
              <a:t>Bài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được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viết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theo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thể</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gì</a:t>
            </a:r>
            <a:r>
              <a:rPr lang="en-US" sz="3600" dirty="0">
                <a:solidFill>
                  <a:prstClr val="black"/>
                </a:solidFill>
                <a:latin typeface="Times New Roman" pitchFamily="18" charset="0"/>
                <a:cs typeface="Times New Roman" pitchFamily="18" charset="0"/>
              </a:rPr>
              <a:t>?</a:t>
            </a:r>
          </a:p>
          <a:p>
            <a:pPr algn="ctr">
              <a:lnSpc>
                <a:spcPct val="150000"/>
              </a:lnSpc>
            </a:pP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rPr>
              <a:t>Bài</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thơ</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được</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viết</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theo</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thể</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thơ</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lục</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bát</a:t>
            </a:r>
            <a:r>
              <a:rPr lang="en-US" sz="3600" dirty="0">
                <a:solidFill>
                  <a:srgbClr val="C00000"/>
                </a:solidFill>
                <a:latin typeface="Times New Roman" pitchFamily="18" charset="0"/>
                <a:cs typeface="Times New Roman" pitchFamily="18" charset="0"/>
                <a:sym typeface="Wingdings" pitchFamily="2" charset="2"/>
              </a:rPr>
              <a:t>.</a:t>
            </a:r>
          </a:p>
        </p:txBody>
      </p:sp>
      <p:sp>
        <p:nvSpPr>
          <p:cNvPr id="10" name="Rectangle 9">
            <a:extLst>
              <a:ext uri="{FF2B5EF4-FFF2-40B4-BE49-F238E27FC236}">
                <a16:creationId xmlns:a16="http://schemas.microsoft.com/office/drawing/2014/main" id="{088A82CB-28CF-4339-B5A5-3E54D2787D5B}"/>
              </a:ext>
            </a:extLst>
          </p:cNvPr>
          <p:cNvSpPr/>
          <p:nvPr/>
        </p:nvSpPr>
        <p:spPr>
          <a:xfrm>
            <a:off x="1522328" y="662849"/>
            <a:ext cx="3208283" cy="5078313"/>
          </a:xfrm>
          <a:prstGeom prst="rect">
            <a:avLst/>
          </a:prstGeom>
        </p:spPr>
        <p:txBody>
          <a:bodyPr wrap="square">
            <a:spAutoFit/>
          </a:bodyPr>
          <a:lstStyle/>
          <a:p>
            <a:pPr algn="ctr"/>
            <a:r>
              <a:rPr lang="en-US" sz="3600" dirty="0" err="1">
                <a:solidFill>
                  <a:prstClr val="black"/>
                </a:solidFill>
                <a:latin typeface="Times New Roman" pitchFamily="18" charset="0"/>
                <a:cs typeface="Times New Roman" pitchFamily="18" charset="0"/>
              </a:rPr>
              <a:t>Cách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trình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bày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thể</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lục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bát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như</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thế</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nào</a:t>
            </a:r>
            <a:r>
              <a:rPr lang="en-US" sz="3600" dirty="0">
                <a:solidFill>
                  <a:prstClr val="black"/>
                </a:solidFill>
                <a:latin typeface="Times New Roman" pitchFamily="18" charset="0"/>
                <a:cs typeface="Times New Roman" pitchFamily="18" charset="0"/>
              </a:rPr>
              <a:t>?</a:t>
            </a:r>
          </a:p>
          <a:p>
            <a:pPr marL="571500" indent="-571500" algn="ctr">
              <a:buFont typeface="Wingdings"/>
              <a:buChar char="à"/>
            </a:pPr>
            <a:r>
              <a:rPr lang="en-US" sz="3600" dirty="0" err="1">
                <a:solidFill>
                  <a:srgbClr val="C00000"/>
                </a:solidFill>
                <a:latin typeface="Times New Roman" pitchFamily="18" charset="0"/>
                <a:cs typeface="Times New Roman" pitchFamily="18" charset="0"/>
                <a:sym typeface="Wingdings" pitchFamily="2" charset="2"/>
              </a:rPr>
              <a:t>Câu</a:t>
            </a:r>
            <a:r>
              <a:rPr lang="en-US" sz="3600" dirty="0">
                <a:solidFill>
                  <a:srgbClr val="C00000"/>
                </a:solidFill>
                <a:latin typeface="Times New Roman" pitchFamily="18" charset="0"/>
                <a:cs typeface="Times New Roman" pitchFamily="18" charset="0"/>
                <a:sym typeface="Wingdings" pitchFamily="2" charset="2"/>
              </a:rPr>
              <a:t> 6 </a:t>
            </a:r>
            <a:r>
              <a:rPr lang="en-US" sz="3600" dirty="0" err="1">
                <a:solidFill>
                  <a:srgbClr val="C00000"/>
                </a:solidFill>
                <a:latin typeface="Times New Roman" pitchFamily="18" charset="0"/>
                <a:cs typeface="Times New Roman" pitchFamily="18" charset="0"/>
                <a:sym typeface="Wingdings" pitchFamily="2" charset="2"/>
              </a:rPr>
              <a:t>chữ</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cách</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lề</a:t>
            </a:r>
            <a:r>
              <a:rPr lang="en-US" sz="3600" dirty="0">
                <a:solidFill>
                  <a:srgbClr val="C00000"/>
                </a:solidFill>
                <a:latin typeface="Times New Roman" pitchFamily="18" charset="0"/>
                <a:cs typeface="Times New Roman" pitchFamily="18" charset="0"/>
                <a:sym typeface="Wingdings" pitchFamily="2" charset="2"/>
              </a:rPr>
              <a:t> 2 ô </a:t>
            </a:r>
            <a:r>
              <a:rPr lang="en-US" sz="3600" dirty="0" err="1">
                <a:solidFill>
                  <a:srgbClr val="C00000"/>
                </a:solidFill>
                <a:latin typeface="Times New Roman" pitchFamily="18" charset="0"/>
                <a:cs typeface="Times New Roman" pitchFamily="18" charset="0"/>
                <a:sym typeface="Wingdings" pitchFamily="2" charset="2"/>
              </a:rPr>
              <a:t>tập</a:t>
            </a:r>
            <a:r>
              <a:rPr lang="en-US" sz="3600" dirty="0">
                <a:solidFill>
                  <a:srgbClr val="C00000"/>
                </a:solidFill>
                <a:latin typeface="Times New Roman" pitchFamily="18" charset="0"/>
                <a:cs typeface="Times New Roman" pitchFamily="18" charset="0"/>
                <a:sym typeface="Wingdings" pitchFamily="2" charset="2"/>
              </a:rPr>
              <a:t>.</a:t>
            </a:r>
          </a:p>
          <a:p>
            <a:pPr marL="571500" indent="-571500" algn="ctr">
              <a:buFont typeface="Wingdings"/>
              <a:buChar char="à"/>
            </a:pPr>
            <a:r>
              <a:rPr lang="en-US" sz="3600" dirty="0" err="1">
                <a:solidFill>
                  <a:srgbClr val="C00000"/>
                </a:solidFill>
                <a:latin typeface="Times New Roman" pitchFamily="18" charset="0"/>
                <a:cs typeface="Times New Roman" pitchFamily="18" charset="0"/>
                <a:sym typeface="Wingdings" pitchFamily="2" charset="2"/>
              </a:rPr>
              <a:t>Câu</a:t>
            </a:r>
            <a:r>
              <a:rPr lang="en-US" sz="3600" dirty="0">
                <a:solidFill>
                  <a:srgbClr val="C00000"/>
                </a:solidFill>
                <a:latin typeface="Times New Roman" pitchFamily="18" charset="0"/>
                <a:cs typeface="Times New Roman" pitchFamily="18" charset="0"/>
                <a:sym typeface="Wingdings" pitchFamily="2" charset="2"/>
              </a:rPr>
              <a:t> 8 </a:t>
            </a:r>
            <a:r>
              <a:rPr lang="en-US" sz="3600" dirty="0" err="1">
                <a:solidFill>
                  <a:srgbClr val="C00000"/>
                </a:solidFill>
                <a:latin typeface="Times New Roman" pitchFamily="18" charset="0"/>
                <a:cs typeface="Times New Roman" pitchFamily="18" charset="0"/>
                <a:sym typeface="Wingdings" pitchFamily="2" charset="2"/>
              </a:rPr>
              <a:t>chữ</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cách</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lề</a:t>
            </a:r>
            <a:r>
              <a:rPr lang="en-US" sz="3600" dirty="0">
                <a:solidFill>
                  <a:srgbClr val="C00000"/>
                </a:solidFill>
                <a:latin typeface="Times New Roman" pitchFamily="18" charset="0"/>
                <a:cs typeface="Times New Roman" pitchFamily="18" charset="0"/>
                <a:sym typeface="Wingdings" pitchFamily="2" charset="2"/>
              </a:rPr>
              <a:t> 1 ô </a:t>
            </a:r>
            <a:r>
              <a:rPr lang="en-US" sz="3600" dirty="0" err="1">
                <a:solidFill>
                  <a:srgbClr val="C00000"/>
                </a:solidFill>
                <a:latin typeface="Times New Roman" pitchFamily="18" charset="0"/>
                <a:cs typeface="Times New Roman" pitchFamily="18" charset="0"/>
                <a:sym typeface="Wingdings" pitchFamily="2" charset="2"/>
              </a:rPr>
              <a:t>tập</a:t>
            </a:r>
            <a:r>
              <a:rPr lang="en-US" sz="3600" dirty="0">
                <a:solidFill>
                  <a:srgbClr val="C00000"/>
                </a:solidFill>
                <a:latin typeface="Times New Roman" pitchFamily="18" charset="0"/>
                <a:cs typeface="Times New Roman" pitchFamily="18" charset="0"/>
                <a:sym typeface="Wingdings" pitchFamily="2" charset="2"/>
              </a:rPr>
              <a:t>.</a:t>
            </a:r>
          </a:p>
        </p:txBody>
      </p:sp>
      <p:sp>
        <p:nvSpPr>
          <p:cNvPr id="11" name="Rectangle 10">
            <a:extLst>
              <a:ext uri="{FF2B5EF4-FFF2-40B4-BE49-F238E27FC236}">
                <a16:creationId xmlns:a16="http://schemas.microsoft.com/office/drawing/2014/main" id="{D46F2B0F-636E-45F4-9E02-7837E2415B18}"/>
              </a:ext>
            </a:extLst>
          </p:cNvPr>
          <p:cNvSpPr/>
          <p:nvPr/>
        </p:nvSpPr>
        <p:spPr>
          <a:xfrm>
            <a:off x="1355596" y="1493845"/>
            <a:ext cx="3250324" cy="3416320"/>
          </a:xfrm>
          <a:prstGeom prst="rect">
            <a:avLst/>
          </a:prstGeom>
        </p:spPr>
        <p:txBody>
          <a:bodyPr wrap="square">
            <a:spAutoFit/>
          </a:bodyPr>
          <a:lstStyle/>
          <a:p>
            <a:pPr algn="ct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chữ</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đầu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mỗi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câu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viết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như</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thế</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nào</a:t>
            </a:r>
            <a:r>
              <a:rPr lang="en-US" sz="3600" dirty="0">
                <a:solidFill>
                  <a:prstClr val="black"/>
                </a:solidFill>
                <a:latin typeface="Times New Roman" pitchFamily="18" charset="0"/>
                <a:cs typeface="Times New Roman" pitchFamily="18" charset="0"/>
              </a:rPr>
              <a:t>?</a:t>
            </a:r>
          </a:p>
          <a:p>
            <a:pPr marL="571500" indent="-571500" algn="ctr">
              <a:buFont typeface="Wingdings"/>
              <a:buChar char="à"/>
            </a:pPr>
            <a:r>
              <a:rPr lang="en-US" sz="3600" dirty="0" err="1">
                <a:solidFill>
                  <a:srgbClr val="C00000"/>
                </a:solidFill>
                <a:latin typeface="Times New Roman" pitchFamily="18" charset="0"/>
                <a:cs typeface="Times New Roman" pitchFamily="18" charset="0"/>
                <a:sym typeface="Wingdings" pitchFamily="2" charset="2"/>
              </a:rPr>
              <a:t>Chữ</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cái</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đầu</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câu</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phải</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viết</a:t>
            </a:r>
            <a:r>
              <a:rPr lang="en-US" sz="3600" dirty="0">
                <a:solidFill>
                  <a:srgbClr val="C00000"/>
                </a:solidFill>
                <a:latin typeface="Times New Roman" pitchFamily="18" charset="0"/>
                <a:cs typeface="Times New Roman" pitchFamily="18" charset="0"/>
                <a:sym typeface="Wingdings" pitchFamily="2" charset="2"/>
              </a:rPr>
              <a:t> </a:t>
            </a:r>
            <a:r>
              <a:rPr lang="en-US" sz="3600" dirty="0" err="1">
                <a:solidFill>
                  <a:srgbClr val="C00000"/>
                </a:solidFill>
                <a:latin typeface="Times New Roman" pitchFamily="18" charset="0"/>
                <a:cs typeface="Times New Roman" pitchFamily="18" charset="0"/>
                <a:sym typeface="Wingdings" pitchFamily="2" charset="2"/>
              </a:rPr>
              <a:t>hoa</a:t>
            </a:r>
            <a:r>
              <a:rPr lang="en-US" sz="3600" dirty="0">
                <a:solidFill>
                  <a:srgbClr val="C00000"/>
                </a:solidFill>
                <a:latin typeface="Times New Roman" pitchFamily="18" charset="0"/>
                <a:cs typeface="Times New Roman" pitchFamily="18" charset="0"/>
                <a:sym typeface="Wingdings" pitchFamily="2" charset="2"/>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p:cTn id="21"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9">
                                            <p:txEl>
                                              <p:pRg st="0" end="0"/>
                                            </p:txEl>
                                          </p:spTgt>
                                        </p:tgtEl>
                                        <p:attrNameLst>
                                          <p:attrName>ppt_w</p:attrName>
                                        </p:attrNameLst>
                                      </p:cBhvr>
                                      <p:tavLst>
                                        <p:tav tm="0">
                                          <p:val>
                                            <p:strVal val="ppt_w"/>
                                          </p:val>
                                        </p:tav>
                                        <p:tav tm="100000">
                                          <p:val>
                                            <p:fltVal val="0"/>
                                          </p:val>
                                        </p:tav>
                                      </p:tavLst>
                                    </p:anim>
                                    <p:anim calcmode="lin" valueType="num">
                                      <p:cBhvr>
                                        <p:cTn id="28"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29" dur="500"/>
                                        <p:tgtEl>
                                          <p:spTgt spid="9">
                                            <p:txEl>
                                              <p:pRg st="0" end="0"/>
                                            </p:txEl>
                                          </p:spTgt>
                                        </p:tgtEl>
                                      </p:cBhvr>
                                    </p:animEffect>
                                    <p:set>
                                      <p:cBhvr>
                                        <p:cTn id="30" dur="1" fill="hold">
                                          <p:stCondLst>
                                            <p:cond delay="499"/>
                                          </p:stCondLst>
                                        </p:cTn>
                                        <p:tgtEl>
                                          <p:spTgt spid="9">
                                            <p:txEl>
                                              <p:pRg st="0" end="0"/>
                                            </p:txEl>
                                          </p:spTgt>
                                        </p:tgtEl>
                                        <p:attrNameLst>
                                          <p:attrName>style.visibility</p:attrName>
                                        </p:attrNameLst>
                                      </p:cBhvr>
                                      <p:to>
                                        <p:strVal val="hidden"/>
                                      </p:to>
                                    </p:set>
                                  </p:childTnLst>
                                </p:cTn>
                              </p:par>
                              <p:par>
                                <p:cTn id="31" presetID="53" presetClass="exit" presetSubtype="32" fill="hold" grpId="0" nodeType="withEffect">
                                  <p:stCondLst>
                                    <p:cond delay="0"/>
                                  </p:stCondLst>
                                  <p:childTnLst>
                                    <p:anim calcmode="lin" valueType="num">
                                      <p:cBhvr>
                                        <p:cTn id="32" dur="500"/>
                                        <p:tgtEl>
                                          <p:spTgt spid="9">
                                            <p:txEl>
                                              <p:pRg st="1" end="1"/>
                                            </p:txEl>
                                          </p:spTgt>
                                        </p:tgtEl>
                                        <p:attrNameLst>
                                          <p:attrName>ppt_w</p:attrName>
                                        </p:attrNameLst>
                                      </p:cBhvr>
                                      <p:tavLst>
                                        <p:tav tm="0">
                                          <p:val>
                                            <p:strVal val="ppt_w"/>
                                          </p:val>
                                        </p:tav>
                                        <p:tav tm="100000">
                                          <p:val>
                                            <p:fltVal val="0"/>
                                          </p:val>
                                        </p:tav>
                                      </p:tavLst>
                                    </p:anim>
                                    <p:anim calcmode="lin" valueType="num">
                                      <p:cBhvr>
                                        <p:cTn id="33" dur="500"/>
                                        <p:tgtEl>
                                          <p:spTgt spid="9">
                                            <p:txEl>
                                              <p:pRg st="1" end="1"/>
                                            </p:txEl>
                                          </p:spTgt>
                                        </p:tgtEl>
                                        <p:attrNameLst>
                                          <p:attrName>ppt_h</p:attrName>
                                        </p:attrNameLst>
                                      </p:cBhvr>
                                      <p:tavLst>
                                        <p:tav tm="0">
                                          <p:val>
                                            <p:strVal val="ppt_h"/>
                                          </p:val>
                                        </p:tav>
                                        <p:tav tm="100000">
                                          <p:val>
                                            <p:fltVal val="0"/>
                                          </p:val>
                                        </p:tav>
                                      </p:tavLst>
                                    </p:anim>
                                    <p:animEffect transition="out" filter="fade">
                                      <p:cBhvr>
                                        <p:cTn id="34" dur="500"/>
                                        <p:tgtEl>
                                          <p:spTgt spid="9">
                                            <p:txEl>
                                              <p:pRg st="1" end="1"/>
                                            </p:txEl>
                                          </p:spTgt>
                                        </p:tgtEl>
                                      </p:cBhvr>
                                    </p:animEffect>
                                    <p:set>
                                      <p:cBhvr>
                                        <p:cTn id="35" dur="1" fill="hold">
                                          <p:stCondLst>
                                            <p:cond delay="499"/>
                                          </p:stCondLst>
                                        </p:cTn>
                                        <p:tgtEl>
                                          <p:spTgt spid="9">
                                            <p:txEl>
                                              <p:pRg st="1" end="1"/>
                                            </p:txEl>
                                          </p:spTgt>
                                        </p:tgtEl>
                                        <p:attrNameLst>
                                          <p:attrName>style.visibility</p:attrName>
                                        </p:attrNameLst>
                                      </p:cBhvr>
                                      <p:to>
                                        <p:strVal val="hidden"/>
                                      </p:to>
                                    </p:set>
                                  </p:childTnLst>
                                </p:cTn>
                              </p:par>
                              <p:par>
                                <p:cTn id="36" presetID="53" presetClass="entr" presetSubtype="16"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 calcmode="lin" valueType="num">
                                      <p:cBhvr>
                                        <p:cTn id="4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 calcmode="lin" valueType="num">
                                      <p:cBhvr>
                                        <p:cTn id="5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10">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0">
                                            <p:txEl>
                                              <p:pRg st="0" end="0"/>
                                            </p:txEl>
                                          </p:spTgt>
                                        </p:tgtEl>
                                        <p:attrNameLst>
                                          <p:attrName>ppt_w</p:attrName>
                                        </p:attrNameLst>
                                      </p:cBhvr>
                                      <p:tavLst>
                                        <p:tav tm="0">
                                          <p:val>
                                            <p:strVal val="ppt_w"/>
                                          </p:val>
                                        </p:tav>
                                        <p:tav tm="100000">
                                          <p:val>
                                            <p:fltVal val="0"/>
                                          </p:val>
                                        </p:tav>
                                      </p:tavLst>
                                    </p:anim>
                                    <p:anim calcmode="lin" valueType="num">
                                      <p:cBhvr>
                                        <p:cTn id="59" dur="500"/>
                                        <p:tgtEl>
                                          <p:spTgt spid="10">
                                            <p:txEl>
                                              <p:pRg st="0" end="0"/>
                                            </p:txEl>
                                          </p:spTgt>
                                        </p:tgtEl>
                                        <p:attrNameLst>
                                          <p:attrName>ppt_h</p:attrName>
                                        </p:attrNameLst>
                                      </p:cBhvr>
                                      <p:tavLst>
                                        <p:tav tm="0">
                                          <p:val>
                                            <p:strVal val="ppt_h"/>
                                          </p:val>
                                        </p:tav>
                                        <p:tav tm="100000">
                                          <p:val>
                                            <p:fltVal val="0"/>
                                          </p:val>
                                        </p:tav>
                                      </p:tavLst>
                                    </p:anim>
                                    <p:animEffect transition="out" filter="fad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10">
                                            <p:txEl>
                                              <p:pRg st="1" end="1"/>
                                            </p:txEl>
                                          </p:spTgt>
                                        </p:tgtEl>
                                        <p:attrNameLst>
                                          <p:attrName>ppt_w</p:attrName>
                                        </p:attrNameLst>
                                      </p:cBhvr>
                                      <p:tavLst>
                                        <p:tav tm="0">
                                          <p:val>
                                            <p:strVal val="ppt_w"/>
                                          </p:val>
                                        </p:tav>
                                        <p:tav tm="100000">
                                          <p:val>
                                            <p:fltVal val="0"/>
                                          </p:val>
                                        </p:tav>
                                      </p:tavLst>
                                    </p:anim>
                                    <p:anim calcmode="lin" valueType="num">
                                      <p:cBhvr>
                                        <p:cTn id="64" dur="500"/>
                                        <p:tgtEl>
                                          <p:spTgt spid="10">
                                            <p:txEl>
                                              <p:pRg st="1" end="1"/>
                                            </p:txEl>
                                          </p:spTgt>
                                        </p:tgtEl>
                                        <p:attrNameLst>
                                          <p:attrName>ppt_h</p:attrName>
                                        </p:attrNameLst>
                                      </p:cBhvr>
                                      <p:tavLst>
                                        <p:tav tm="0">
                                          <p:val>
                                            <p:strVal val="ppt_h"/>
                                          </p:val>
                                        </p:tav>
                                        <p:tav tm="100000">
                                          <p:val>
                                            <p:fltVal val="0"/>
                                          </p:val>
                                        </p:tav>
                                      </p:tavLst>
                                    </p:anim>
                                    <p:animEffect transition="out" filter="fade">
                                      <p:cBhvr>
                                        <p:cTn id="65" dur="500"/>
                                        <p:tgtEl>
                                          <p:spTgt spid="10">
                                            <p:txEl>
                                              <p:pRg st="1" end="1"/>
                                            </p:txEl>
                                          </p:spTgt>
                                        </p:tgtEl>
                                      </p:cBhvr>
                                    </p:animEffect>
                                    <p:set>
                                      <p:cBhvr>
                                        <p:cTn id="66" dur="1" fill="hold">
                                          <p:stCondLst>
                                            <p:cond delay="499"/>
                                          </p:stCondLst>
                                        </p:cTn>
                                        <p:tgtEl>
                                          <p:spTgt spid="10">
                                            <p:txEl>
                                              <p:pRg st="1" end="1"/>
                                            </p:txEl>
                                          </p:spTgt>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10">
                                            <p:txEl>
                                              <p:pRg st="2" end="2"/>
                                            </p:txEl>
                                          </p:spTgt>
                                        </p:tgtEl>
                                        <p:attrNameLst>
                                          <p:attrName>ppt_w</p:attrName>
                                        </p:attrNameLst>
                                      </p:cBhvr>
                                      <p:tavLst>
                                        <p:tav tm="0">
                                          <p:val>
                                            <p:strVal val="ppt_w"/>
                                          </p:val>
                                        </p:tav>
                                        <p:tav tm="100000">
                                          <p:val>
                                            <p:fltVal val="0"/>
                                          </p:val>
                                        </p:tav>
                                      </p:tavLst>
                                    </p:anim>
                                    <p:anim calcmode="lin" valueType="num">
                                      <p:cBhvr>
                                        <p:cTn id="69" dur="500"/>
                                        <p:tgtEl>
                                          <p:spTgt spid="10">
                                            <p:txEl>
                                              <p:pRg st="2" end="2"/>
                                            </p:txEl>
                                          </p:spTgt>
                                        </p:tgtEl>
                                        <p:attrNameLst>
                                          <p:attrName>ppt_h</p:attrName>
                                        </p:attrNameLst>
                                      </p:cBhvr>
                                      <p:tavLst>
                                        <p:tav tm="0">
                                          <p:val>
                                            <p:strVal val="ppt_h"/>
                                          </p:val>
                                        </p:tav>
                                        <p:tav tm="100000">
                                          <p:val>
                                            <p:fltVal val="0"/>
                                          </p:val>
                                        </p:tav>
                                      </p:tavLst>
                                    </p:anim>
                                    <p:animEffect transition="out" filter="fade">
                                      <p:cBhvr>
                                        <p:cTn id="70" dur="500"/>
                                        <p:tgtEl>
                                          <p:spTgt spid="10">
                                            <p:txEl>
                                              <p:pRg st="2" end="2"/>
                                            </p:txEl>
                                          </p:spTgt>
                                        </p:tgtEl>
                                      </p:cBhvr>
                                    </p:animEffect>
                                    <p:set>
                                      <p:cBhvr>
                                        <p:cTn id="71" dur="1" fill="hold">
                                          <p:stCondLst>
                                            <p:cond delay="499"/>
                                          </p:stCondLst>
                                        </p:cTn>
                                        <p:tgtEl>
                                          <p:spTgt spid="10">
                                            <p:txEl>
                                              <p:pRg st="2" end="2"/>
                                            </p:txEl>
                                          </p:spTgt>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11">
                                            <p:txEl>
                                              <p:pRg st="0" end="0"/>
                                            </p:txEl>
                                          </p:spTgt>
                                        </p:tgtEl>
                                        <p:attrNameLst>
                                          <p:attrName>style.visibility</p:attrName>
                                        </p:attrNameLst>
                                      </p:cBhvr>
                                      <p:to>
                                        <p:strVal val="visible"/>
                                      </p:to>
                                    </p:set>
                                    <p:anim calcmode="lin" valueType="num">
                                      <p:cBhvr>
                                        <p:cTn id="7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11">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1">
                                            <p:txEl>
                                              <p:pRg st="1" end="1"/>
                                            </p:txEl>
                                          </p:spTgt>
                                        </p:tgtEl>
                                        <p:attrNameLst>
                                          <p:attrName>style.visibility</p:attrName>
                                        </p:attrNameLst>
                                      </p:cBhvr>
                                      <p:to>
                                        <p:strVal val="visible"/>
                                      </p:to>
                                    </p:set>
                                    <p:anim calcmode="lin" valueType="num">
                                      <p:cBhvr>
                                        <p:cTn id="8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2"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8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allAtOnce"/>
      <p:bldP spid="1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A671F-6468-4446-9581-96C85006786A}"/>
              </a:ext>
            </a:extLst>
          </p:cNvPr>
          <p:cNvSpPr txBox="1"/>
          <p:nvPr/>
        </p:nvSpPr>
        <p:spPr>
          <a:xfrm>
            <a:off x="3044535" y="309238"/>
            <a:ext cx="6310746"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HƯỚNG DẪN VIẾT TỪ KHÓ</a:t>
            </a:r>
          </a:p>
        </p:txBody>
      </p:sp>
      <p:sp>
        <p:nvSpPr>
          <p:cNvPr id="3" name="TextBox 2">
            <a:extLst>
              <a:ext uri="{FF2B5EF4-FFF2-40B4-BE49-F238E27FC236}">
                <a16:creationId xmlns:a16="http://schemas.microsoft.com/office/drawing/2014/main" id="{FE704944-832E-4000-B1B9-CBD51EED9D66}"/>
              </a:ext>
            </a:extLst>
          </p:cNvPr>
          <p:cNvSpPr txBox="1"/>
          <p:nvPr/>
        </p:nvSpPr>
        <p:spPr>
          <a:xfrm>
            <a:off x="1761100" y="1612694"/>
            <a:ext cx="581892"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c</a:t>
            </a:r>
          </a:p>
        </p:txBody>
      </p:sp>
      <p:sp>
        <p:nvSpPr>
          <p:cNvPr id="7" name="TextBox 6">
            <a:extLst>
              <a:ext uri="{FF2B5EF4-FFF2-40B4-BE49-F238E27FC236}">
                <a16:creationId xmlns:a16="http://schemas.microsoft.com/office/drawing/2014/main" id="{30C76C9C-3B00-4A70-A996-D4338EB52EA7}"/>
              </a:ext>
            </a:extLst>
          </p:cNvPr>
          <p:cNvSpPr txBox="1"/>
          <p:nvPr/>
        </p:nvSpPr>
        <p:spPr>
          <a:xfrm>
            <a:off x="2382123" y="1615007"/>
            <a:ext cx="581892"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p>
        </p:txBody>
      </p:sp>
      <p:sp>
        <p:nvSpPr>
          <p:cNvPr id="8" name="TextBox 7">
            <a:extLst>
              <a:ext uri="{FF2B5EF4-FFF2-40B4-BE49-F238E27FC236}">
                <a16:creationId xmlns:a16="http://schemas.microsoft.com/office/drawing/2014/main" id="{44242715-5368-4FDB-B804-20D71FE365AD}"/>
              </a:ext>
            </a:extLst>
          </p:cNvPr>
          <p:cNvSpPr txBox="1"/>
          <p:nvPr/>
        </p:nvSpPr>
        <p:spPr>
          <a:xfrm>
            <a:off x="3924884" y="1615006"/>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i</a:t>
            </a:r>
          </a:p>
        </p:txBody>
      </p:sp>
      <p:sp>
        <p:nvSpPr>
          <p:cNvPr id="9" name="TextBox 8">
            <a:extLst>
              <a:ext uri="{FF2B5EF4-FFF2-40B4-BE49-F238E27FC236}">
                <a16:creationId xmlns:a16="http://schemas.microsoft.com/office/drawing/2014/main" id="{2EE0DE4B-8ECE-487E-9800-867ACD49AC4A}"/>
              </a:ext>
            </a:extLst>
          </p:cNvPr>
          <p:cNvSpPr txBox="1"/>
          <p:nvPr/>
        </p:nvSpPr>
        <p:spPr>
          <a:xfrm>
            <a:off x="3424910" y="1615006"/>
            <a:ext cx="788244" cy="830997"/>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ụ</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F0BBAF0-0D39-4E1D-8286-EC9130217F98}"/>
              </a:ext>
            </a:extLst>
          </p:cNvPr>
          <p:cNvSpPr txBox="1"/>
          <p:nvPr/>
        </p:nvSpPr>
        <p:spPr>
          <a:xfrm>
            <a:off x="1898079" y="1615007"/>
            <a:ext cx="581892" cy="830997"/>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ặ</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FAF262C-FBE2-4F8A-A5CF-5315A6551B88}"/>
              </a:ext>
            </a:extLst>
          </p:cNvPr>
          <p:cNvSpPr txBox="1"/>
          <p:nvPr/>
        </p:nvSpPr>
        <p:spPr>
          <a:xfrm>
            <a:off x="3273881" y="1615005"/>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c</a:t>
            </a:r>
          </a:p>
        </p:txBody>
      </p:sp>
      <p:sp>
        <p:nvSpPr>
          <p:cNvPr id="12" name="TextBox 11">
            <a:extLst>
              <a:ext uri="{FF2B5EF4-FFF2-40B4-BE49-F238E27FC236}">
                <a16:creationId xmlns:a16="http://schemas.microsoft.com/office/drawing/2014/main" id="{84AB87DB-A0F2-4925-93E8-3285533D7DC2}"/>
              </a:ext>
            </a:extLst>
          </p:cNvPr>
          <p:cNvSpPr txBox="1"/>
          <p:nvPr/>
        </p:nvSpPr>
        <p:spPr>
          <a:xfrm>
            <a:off x="2391402" y="1615007"/>
            <a:ext cx="581892"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m</a:t>
            </a:r>
          </a:p>
        </p:txBody>
      </p:sp>
      <p:sp>
        <p:nvSpPr>
          <p:cNvPr id="13" name="TextBox 12">
            <a:extLst>
              <a:ext uri="{FF2B5EF4-FFF2-40B4-BE49-F238E27FC236}">
                <a16:creationId xmlns:a16="http://schemas.microsoft.com/office/drawing/2014/main" id="{4EC52575-A104-4476-9AF8-544D9C5985AE}"/>
              </a:ext>
            </a:extLst>
          </p:cNvPr>
          <p:cNvSpPr txBox="1"/>
          <p:nvPr/>
        </p:nvSpPr>
        <p:spPr>
          <a:xfrm>
            <a:off x="1907358" y="1615007"/>
            <a:ext cx="581892" cy="830997"/>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800" dirty="0">
                <a:solidFill>
                  <a:srgbClr val="FF0000"/>
                </a:solidFill>
                <a:latin typeface="Times New Roman" panose="02020603050405020304" pitchFamily="18" charset="0"/>
                <a:cs typeface="Times New Roman" panose="02020603050405020304" pitchFamily="18" charset="0"/>
              </a:rPr>
              <a:t>ặ</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8FF1551-8100-4675-8889-3C5926B46943}"/>
              </a:ext>
            </a:extLst>
          </p:cNvPr>
          <p:cNvSpPr txBox="1"/>
          <p:nvPr/>
        </p:nvSpPr>
        <p:spPr>
          <a:xfrm>
            <a:off x="3936062" y="1615006"/>
            <a:ext cx="554183"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i</a:t>
            </a:r>
          </a:p>
        </p:txBody>
      </p:sp>
      <p:sp>
        <p:nvSpPr>
          <p:cNvPr id="15" name="TextBox 14">
            <a:extLst>
              <a:ext uri="{FF2B5EF4-FFF2-40B4-BE49-F238E27FC236}">
                <a16:creationId xmlns:a16="http://schemas.microsoft.com/office/drawing/2014/main" id="{684E75CD-9058-408B-8855-10F1EDFAC2EF}"/>
              </a:ext>
            </a:extLst>
          </p:cNvPr>
          <p:cNvSpPr txBox="1"/>
          <p:nvPr/>
        </p:nvSpPr>
        <p:spPr>
          <a:xfrm>
            <a:off x="3424910" y="1615005"/>
            <a:ext cx="788244" cy="830997"/>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800" dirty="0">
                <a:solidFill>
                  <a:srgbClr val="FF0000"/>
                </a:solidFill>
                <a:latin typeface="Times New Roman" panose="02020603050405020304" pitchFamily="18" charset="0"/>
                <a:cs typeface="Times New Roman" panose="02020603050405020304" pitchFamily="18" charset="0"/>
              </a:rPr>
              <a:t>ụ</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F0DF59A-62A9-4074-8E05-890B88EA2C7E}"/>
              </a:ext>
            </a:extLst>
          </p:cNvPr>
          <p:cNvSpPr txBox="1"/>
          <p:nvPr/>
        </p:nvSpPr>
        <p:spPr>
          <a:xfrm>
            <a:off x="6701183" y="1652380"/>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b</a:t>
            </a:r>
            <a:endParaRPr lang="en-US" sz="4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6D53ABE-C9C6-49F3-AA73-760396645E20}"/>
              </a:ext>
            </a:extLst>
          </p:cNvPr>
          <p:cNvSpPr txBox="1"/>
          <p:nvPr/>
        </p:nvSpPr>
        <p:spPr>
          <a:xfrm>
            <a:off x="7007446" y="1628862"/>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ặ</a:t>
            </a:r>
            <a:endParaRPr lang="en-US" sz="40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DA03C5C-F90A-4C96-AE54-0419AA65F328}"/>
              </a:ext>
            </a:extLst>
          </p:cNvPr>
          <p:cNvSpPr txBox="1"/>
          <p:nvPr/>
        </p:nvSpPr>
        <p:spPr>
          <a:xfrm>
            <a:off x="8690997" y="1612694"/>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ô</a:t>
            </a:r>
            <a:endParaRPr lang="en-US" sz="4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787D510-327C-46FC-B626-2B349B51427E}"/>
              </a:ext>
            </a:extLst>
          </p:cNvPr>
          <p:cNvSpPr txBox="1"/>
          <p:nvPr/>
        </p:nvSpPr>
        <p:spPr>
          <a:xfrm>
            <a:off x="9020484" y="1599813"/>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i</a:t>
            </a:r>
            <a:endParaRPr lang="en-US" sz="4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1FAC8B0-5FB9-45DC-A41C-4A3757A3A584}"/>
              </a:ext>
            </a:extLst>
          </p:cNvPr>
          <p:cNvSpPr txBox="1"/>
          <p:nvPr/>
        </p:nvSpPr>
        <p:spPr>
          <a:xfrm>
            <a:off x="7337296" y="1628862"/>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endParaRPr lang="en-US" sz="4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409720E-F585-4126-AED8-302280237FEE}"/>
              </a:ext>
            </a:extLst>
          </p:cNvPr>
          <p:cNvSpPr txBox="1"/>
          <p:nvPr/>
        </p:nvSpPr>
        <p:spPr>
          <a:xfrm>
            <a:off x="8186255" y="1612694"/>
            <a:ext cx="554183"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endParaRPr lang="en-US" sz="40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9753478-B0B0-4D12-83E6-7AF692186288}"/>
              </a:ext>
            </a:extLst>
          </p:cNvPr>
          <p:cNvSpPr txBox="1"/>
          <p:nvPr/>
        </p:nvSpPr>
        <p:spPr>
          <a:xfrm>
            <a:off x="7020398" y="1628861"/>
            <a:ext cx="554183"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ặ</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CD9E8E7-8280-49B7-9774-F097A5CE3366}"/>
              </a:ext>
            </a:extLst>
          </p:cNvPr>
          <p:cNvSpPr txBox="1"/>
          <p:nvPr/>
        </p:nvSpPr>
        <p:spPr>
          <a:xfrm>
            <a:off x="7350248" y="1629262"/>
            <a:ext cx="554183"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m</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7F43F44-079E-46FF-B13D-6A79B5116885}"/>
              </a:ext>
            </a:extLst>
          </p:cNvPr>
          <p:cNvSpPr txBox="1"/>
          <p:nvPr/>
        </p:nvSpPr>
        <p:spPr>
          <a:xfrm>
            <a:off x="8690997" y="1612694"/>
            <a:ext cx="554183"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ô</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7A21BB5-FA92-4F44-BF3E-032CC5152A73}"/>
              </a:ext>
            </a:extLst>
          </p:cNvPr>
          <p:cNvSpPr txBox="1"/>
          <p:nvPr/>
        </p:nvSpPr>
        <p:spPr>
          <a:xfrm>
            <a:off x="9015714" y="1599813"/>
            <a:ext cx="480161"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4ED955C-0163-4572-A2A9-AF4EB7B685CF}"/>
              </a:ext>
            </a:extLst>
          </p:cNvPr>
          <p:cNvSpPr txBox="1"/>
          <p:nvPr/>
        </p:nvSpPr>
        <p:spPr>
          <a:xfrm>
            <a:off x="1687896" y="3353165"/>
            <a:ext cx="766569"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p>
        </p:txBody>
      </p:sp>
      <p:sp>
        <p:nvSpPr>
          <p:cNvPr id="30" name="TextBox 29">
            <a:extLst>
              <a:ext uri="{FF2B5EF4-FFF2-40B4-BE49-F238E27FC236}">
                <a16:creationId xmlns:a16="http://schemas.microsoft.com/office/drawing/2014/main" id="{BCA5FE8B-0689-47C8-8012-ACEC83A1D69B}"/>
              </a:ext>
            </a:extLst>
          </p:cNvPr>
          <p:cNvSpPr txBox="1"/>
          <p:nvPr/>
        </p:nvSpPr>
        <p:spPr>
          <a:xfrm>
            <a:off x="2179465" y="3353588"/>
            <a:ext cx="309866"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i</a:t>
            </a:r>
            <a:endParaRPr lang="en-US" sz="4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85732AF-7870-48C3-9BAA-332F5662B33E}"/>
              </a:ext>
            </a:extLst>
          </p:cNvPr>
          <p:cNvSpPr txBox="1"/>
          <p:nvPr/>
        </p:nvSpPr>
        <p:spPr>
          <a:xfrm>
            <a:off x="2391402" y="3353588"/>
            <a:ext cx="403154"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ệ</a:t>
            </a:r>
          </a:p>
        </p:txBody>
      </p:sp>
      <p:sp>
        <p:nvSpPr>
          <p:cNvPr id="32" name="TextBox 31">
            <a:extLst>
              <a:ext uri="{FF2B5EF4-FFF2-40B4-BE49-F238E27FC236}">
                <a16:creationId xmlns:a16="http://schemas.microsoft.com/office/drawing/2014/main" id="{D8BC971B-0D5F-42AA-8E8E-CC6C5ED8F283}"/>
              </a:ext>
            </a:extLst>
          </p:cNvPr>
          <p:cNvSpPr txBox="1"/>
          <p:nvPr/>
        </p:nvSpPr>
        <p:spPr>
          <a:xfrm>
            <a:off x="2696627" y="3353588"/>
            <a:ext cx="309866"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t</a:t>
            </a:r>
          </a:p>
        </p:txBody>
      </p:sp>
      <p:sp>
        <p:nvSpPr>
          <p:cNvPr id="33" name="TextBox 32">
            <a:extLst>
              <a:ext uri="{FF2B5EF4-FFF2-40B4-BE49-F238E27FC236}">
                <a16:creationId xmlns:a16="http://schemas.microsoft.com/office/drawing/2014/main" id="{A740F692-3B81-4886-9B2A-D5C6FE52403B}"/>
              </a:ext>
            </a:extLst>
          </p:cNvPr>
          <p:cNvSpPr txBox="1"/>
          <p:nvPr/>
        </p:nvSpPr>
        <p:spPr>
          <a:xfrm>
            <a:off x="3323524" y="3353171"/>
            <a:ext cx="545836"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p>
        </p:txBody>
      </p:sp>
      <p:sp>
        <p:nvSpPr>
          <p:cNvPr id="34" name="TextBox 33">
            <a:extLst>
              <a:ext uri="{FF2B5EF4-FFF2-40B4-BE49-F238E27FC236}">
                <a16:creationId xmlns:a16="http://schemas.microsoft.com/office/drawing/2014/main" id="{B2802845-38DF-4C70-A465-EB1DC4E67266}"/>
              </a:ext>
            </a:extLst>
          </p:cNvPr>
          <p:cNvSpPr txBox="1"/>
          <p:nvPr/>
        </p:nvSpPr>
        <p:spPr>
          <a:xfrm>
            <a:off x="2179465" y="3353172"/>
            <a:ext cx="309866" cy="830997"/>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i</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A3F0214-3E9E-4E37-9CD2-8358FF3345E1}"/>
              </a:ext>
            </a:extLst>
          </p:cNvPr>
          <p:cNvSpPr txBox="1"/>
          <p:nvPr/>
        </p:nvSpPr>
        <p:spPr>
          <a:xfrm>
            <a:off x="2396035" y="3353165"/>
            <a:ext cx="403154"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ệ</a:t>
            </a:r>
          </a:p>
        </p:txBody>
      </p:sp>
      <p:sp>
        <p:nvSpPr>
          <p:cNvPr id="36" name="TextBox 35">
            <a:extLst>
              <a:ext uri="{FF2B5EF4-FFF2-40B4-BE49-F238E27FC236}">
                <a16:creationId xmlns:a16="http://schemas.microsoft.com/office/drawing/2014/main" id="{CDAA1252-9AFB-403E-8D87-440D6CA98ABA}"/>
              </a:ext>
            </a:extLst>
          </p:cNvPr>
          <p:cNvSpPr txBox="1"/>
          <p:nvPr/>
        </p:nvSpPr>
        <p:spPr>
          <a:xfrm>
            <a:off x="2696627" y="3353172"/>
            <a:ext cx="309866"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t</a:t>
            </a:r>
          </a:p>
        </p:txBody>
      </p:sp>
      <p:sp>
        <p:nvSpPr>
          <p:cNvPr id="37" name="TextBox 36">
            <a:extLst>
              <a:ext uri="{FF2B5EF4-FFF2-40B4-BE49-F238E27FC236}">
                <a16:creationId xmlns:a16="http://schemas.microsoft.com/office/drawing/2014/main" id="{C0FB69F2-4128-4D30-8FEE-6F2928B5EAF2}"/>
              </a:ext>
            </a:extLst>
          </p:cNvPr>
          <p:cNvSpPr txBox="1"/>
          <p:nvPr/>
        </p:nvSpPr>
        <p:spPr>
          <a:xfrm>
            <a:off x="3828064" y="3353170"/>
            <a:ext cx="545836"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à</a:t>
            </a:r>
          </a:p>
        </p:txBody>
      </p:sp>
      <p:sp>
        <p:nvSpPr>
          <p:cNvPr id="38" name="TextBox 37">
            <a:extLst>
              <a:ext uri="{FF2B5EF4-FFF2-40B4-BE49-F238E27FC236}">
                <a16:creationId xmlns:a16="http://schemas.microsoft.com/office/drawing/2014/main" id="{F12D96FE-2BD5-4454-AC7A-5020ACD3E47F}"/>
              </a:ext>
            </a:extLst>
          </p:cNvPr>
          <p:cNvSpPr txBox="1"/>
          <p:nvPr/>
        </p:nvSpPr>
        <p:spPr>
          <a:xfrm>
            <a:off x="4141717" y="3353169"/>
            <a:ext cx="325046"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i</a:t>
            </a:r>
            <a:endParaRPr lang="en-US" sz="48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52B82FC-25F5-4B02-8210-53CA255BEA2D}"/>
              </a:ext>
            </a:extLst>
          </p:cNvPr>
          <p:cNvSpPr txBox="1"/>
          <p:nvPr/>
        </p:nvSpPr>
        <p:spPr>
          <a:xfrm>
            <a:off x="3827004" y="3353168"/>
            <a:ext cx="545836"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à</a:t>
            </a:r>
          </a:p>
        </p:txBody>
      </p:sp>
      <p:sp>
        <p:nvSpPr>
          <p:cNvPr id="40" name="TextBox 39">
            <a:extLst>
              <a:ext uri="{FF2B5EF4-FFF2-40B4-BE49-F238E27FC236}">
                <a16:creationId xmlns:a16="http://schemas.microsoft.com/office/drawing/2014/main" id="{D23E9485-E1E4-4D06-8B78-82160F5E5FFE}"/>
              </a:ext>
            </a:extLst>
          </p:cNvPr>
          <p:cNvSpPr txBox="1"/>
          <p:nvPr/>
        </p:nvSpPr>
        <p:spPr>
          <a:xfrm>
            <a:off x="4141717" y="3353165"/>
            <a:ext cx="325046" cy="830997"/>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i</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14C8500C-B945-4D13-A087-6AD818995BBD}"/>
              </a:ext>
            </a:extLst>
          </p:cNvPr>
          <p:cNvSpPr txBox="1"/>
          <p:nvPr/>
        </p:nvSpPr>
        <p:spPr>
          <a:xfrm>
            <a:off x="6799373" y="3353164"/>
            <a:ext cx="545836"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p>
        </p:txBody>
      </p:sp>
      <p:sp>
        <p:nvSpPr>
          <p:cNvPr id="42" name="TextBox 41">
            <a:extLst>
              <a:ext uri="{FF2B5EF4-FFF2-40B4-BE49-F238E27FC236}">
                <a16:creationId xmlns:a16="http://schemas.microsoft.com/office/drawing/2014/main" id="{8B59C64E-33D8-469E-98A8-92595E8A30AC}"/>
              </a:ext>
            </a:extLst>
          </p:cNvPr>
          <p:cNvSpPr txBox="1"/>
          <p:nvPr/>
        </p:nvSpPr>
        <p:spPr>
          <a:xfrm>
            <a:off x="8198662" y="3343272"/>
            <a:ext cx="545836"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m</a:t>
            </a:r>
          </a:p>
        </p:txBody>
      </p:sp>
      <p:sp>
        <p:nvSpPr>
          <p:cNvPr id="43" name="TextBox 42">
            <a:extLst>
              <a:ext uri="{FF2B5EF4-FFF2-40B4-BE49-F238E27FC236}">
                <a16:creationId xmlns:a16="http://schemas.microsoft.com/office/drawing/2014/main" id="{936D6E7D-27AA-43F0-A1E8-54ED5D8BE4D5}"/>
              </a:ext>
            </a:extLst>
          </p:cNvPr>
          <p:cNvSpPr txBox="1"/>
          <p:nvPr/>
        </p:nvSpPr>
        <p:spPr>
          <a:xfrm>
            <a:off x="7574581" y="3343272"/>
            <a:ext cx="554183"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i</a:t>
            </a:r>
            <a:endParaRPr lang="en-US" sz="48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DB5C96E9-9A95-49E6-8EDB-CA05413C9039}"/>
              </a:ext>
            </a:extLst>
          </p:cNvPr>
          <p:cNvSpPr txBox="1"/>
          <p:nvPr/>
        </p:nvSpPr>
        <p:spPr>
          <a:xfrm>
            <a:off x="7293098" y="3353163"/>
            <a:ext cx="471598"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ả</a:t>
            </a:r>
          </a:p>
        </p:txBody>
      </p:sp>
      <p:sp>
        <p:nvSpPr>
          <p:cNvPr id="45" name="TextBox 44">
            <a:extLst>
              <a:ext uri="{FF2B5EF4-FFF2-40B4-BE49-F238E27FC236}">
                <a16:creationId xmlns:a16="http://schemas.microsoft.com/office/drawing/2014/main" id="{80938399-5727-4ACE-B1B2-A8A36E4DA326}"/>
              </a:ext>
            </a:extLst>
          </p:cNvPr>
          <p:cNvSpPr txBox="1"/>
          <p:nvPr/>
        </p:nvSpPr>
        <p:spPr>
          <a:xfrm>
            <a:off x="7577050" y="3343272"/>
            <a:ext cx="377961" cy="830997"/>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i</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12F3032-075E-4E2A-A5A6-673730BDC54E}"/>
              </a:ext>
            </a:extLst>
          </p:cNvPr>
          <p:cNvSpPr txBox="1"/>
          <p:nvPr/>
        </p:nvSpPr>
        <p:spPr>
          <a:xfrm>
            <a:off x="7295767" y="3353163"/>
            <a:ext cx="471598"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ả</a:t>
            </a:r>
          </a:p>
        </p:txBody>
      </p:sp>
      <p:sp>
        <p:nvSpPr>
          <p:cNvPr id="47" name="TextBox 46">
            <a:extLst>
              <a:ext uri="{FF2B5EF4-FFF2-40B4-BE49-F238E27FC236}">
                <a16:creationId xmlns:a16="http://schemas.microsoft.com/office/drawing/2014/main" id="{2FA245B0-6A74-486E-A9BA-6A21EF4325BA}"/>
              </a:ext>
            </a:extLst>
          </p:cNvPr>
          <p:cNvSpPr txBox="1"/>
          <p:nvPr/>
        </p:nvSpPr>
        <p:spPr>
          <a:xfrm>
            <a:off x="8687114" y="3353163"/>
            <a:ext cx="545836"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ê</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00"/>
                                        <p:tgtEl>
                                          <p:spTgt spid="25"/>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down)">
                                      <p:cBhvr>
                                        <p:cTn id="99" dur="500"/>
                                        <p:tgtEl>
                                          <p:spTgt spid="28"/>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down)">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1000"/>
                                        <p:tgtEl>
                                          <p:spTgt spid="29"/>
                                        </p:tgtEl>
                                      </p:cBhvr>
                                    </p:animEffect>
                                    <p:anim calcmode="lin" valueType="num">
                                      <p:cBhvr>
                                        <p:cTn id="108" dur="1000" fill="hold"/>
                                        <p:tgtEl>
                                          <p:spTgt spid="29"/>
                                        </p:tgtEl>
                                        <p:attrNameLst>
                                          <p:attrName>ppt_x</p:attrName>
                                        </p:attrNameLst>
                                      </p:cBhvr>
                                      <p:tavLst>
                                        <p:tav tm="0">
                                          <p:val>
                                            <p:strVal val="#ppt_x"/>
                                          </p:val>
                                        </p:tav>
                                        <p:tav tm="100000">
                                          <p:val>
                                            <p:strVal val="#ppt_x"/>
                                          </p:val>
                                        </p:tav>
                                      </p:tavLst>
                                    </p:anim>
                                    <p:anim calcmode="lin" valueType="num">
                                      <p:cBhvr>
                                        <p:cTn id="109" dur="1000" fill="hold"/>
                                        <p:tgtEl>
                                          <p:spTgt spid="2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1000"/>
                                        <p:tgtEl>
                                          <p:spTgt spid="31"/>
                                        </p:tgtEl>
                                      </p:cBhvr>
                                    </p:animEffect>
                                    <p:anim calcmode="lin" valueType="num">
                                      <p:cBhvr>
                                        <p:cTn id="113" dur="1000" fill="hold"/>
                                        <p:tgtEl>
                                          <p:spTgt spid="31"/>
                                        </p:tgtEl>
                                        <p:attrNameLst>
                                          <p:attrName>ppt_x</p:attrName>
                                        </p:attrNameLst>
                                      </p:cBhvr>
                                      <p:tavLst>
                                        <p:tav tm="0">
                                          <p:val>
                                            <p:strVal val="#ppt_x"/>
                                          </p:val>
                                        </p:tav>
                                        <p:tav tm="100000">
                                          <p:val>
                                            <p:strVal val="#ppt_x"/>
                                          </p:val>
                                        </p:tav>
                                      </p:tavLst>
                                    </p:anim>
                                    <p:anim calcmode="lin" valueType="num">
                                      <p:cBhvr>
                                        <p:cTn id="114" dur="1000" fill="hold"/>
                                        <p:tgtEl>
                                          <p:spTgt spid="31"/>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00"/>
                                        <p:tgtEl>
                                          <p:spTgt spid="30"/>
                                        </p:tgtEl>
                                      </p:cBhvr>
                                    </p:animEffect>
                                    <p:anim calcmode="lin" valueType="num">
                                      <p:cBhvr>
                                        <p:cTn id="118" dur="1000" fill="hold"/>
                                        <p:tgtEl>
                                          <p:spTgt spid="30"/>
                                        </p:tgtEl>
                                        <p:attrNameLst>
                                          <p:attrName>ppt_x</p:attrName>
                                        </p:attrNameLst>
                                      </p:cBhvr>
                                      <p:tavLst>
                                        <p:tav tm="0">
                                          <p:val>
                                            <p:strVal val="#ppt_x"/>
                                          </p:val>
                                        </p:tav>
                                        <p:tav tm="100000">
                                          <p:val>
                                            <p:strVal val="#ppt_x"/>
                                          </p:val>
                                        </p:tav>
                                      </p:tavLst>
                                    </p:anim>
                                    <p:anim calcmode="lin" valueType="num">
                                      <p:cBhvr>
                                        <p:cTn id="119" dur="1000" fill="hold"/>
                                        <p:tgtEl>
                                          <p:spTgt spid="3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1000"/>
                                        <p:tgtEl>
                                          <p:spTgt spid="32"/>
                                        </p:tgtEl>
                                      </p:cBhvr>
                                    </p:animEffect>
                                    <p:anim calcmode="lin" valueType="num">
                                      <p:cBhvr>
                                        <p:cTn id="123" dur="1000" fill="hold"/>
                                        <p:tgtEl>
                                          <p:spTgt spid="32"/>
                                        </p:tgtEl>
                                        <p:attrNameLst>
                                          <p:attrName>ppt_x</p:attrName>
                                        </p:attrNameLst>
                                      </p:cBhvr>
                                      <p:tavLst>
                                        <p:tav tm="0">
                                          <p:val>
                                            <p:strVal val="#ppt_x"/>
                                          </p:val>
                                        </p:tav>
                                        <p:tav tm="100000">
                                          <p:val>
                                            <p:strVal val="#ppt_x"/>
                                          </p:val>
                                        </p:tav>
                                      </p:tavLst>
                                    </p:anim>
                                    <p:anim calcmode="lin" valueType="num">
                                      <p:cBhvr>
                                        <p:cTn id="1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wipe(down)">
                                      <p:cBhvr>
                                        <p:cTn id="129" dur="500"/>
                                        <p:tgtEl>
                                          <p:spTgt spid="35"/>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wipe(down)">
                                      <p:cBhvr>
                                        <p:cTn id="132" dur="500"/>
                                        <p:tgtEl>
                                          <p:spTgt spid="34"/>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00"/>
                                        <p:tgtEl>
                                          <p:spTgt spid="36"/>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additive="base">
                                        <p:cTn id="140" dur="500" fill="hold"/>
                                        <p:tgtEl>
                                          <p:spTgt spid="33"/>
                                        </p:tgtEl>
                                        <p:attrNameLst>
                                          <p:attrName>ppt_x</p:attrName>
                                        </p:attrNameLst>
                                      </p:cBhvr>
                                      <p:tavLst>
                                        <p:tav tm="0">
                                          <p:val>
                                            <p:strVal val="#ppt_x"/>
                                          </p:val>
                                        </p:tav>
                                        <p:tav tm="100000">
                                          <p:val>
                                            <p:strVal val="#ppt_x"/>
                                          </p:val>
                                        </p:tav>
                                      </p:tavLst>
                                    </p:anim>
                                    <p:anim calcmode="lin" valueType="num">
                                      <p:cBhvr additive="base">
                                        <p:cTn id="141" dur="500" fill="hold"/>
                                        <p:tgtEl>
                                          <p:spTgt spid="33"/>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38"/>
                                        </p:tgtEl>
                                        <p:attrNameLst>
                                          <p:attrName>style.visibility</p:attrName>
                                        </p:attrNameLst>
                                      </p:cBhvr>
                                      <p:to>
                                        <p:strVal val="visible"/>
                                      </p:to>
                                    </p:set>
                                    <p:anim calcmode="lin" valueType="num">
                                      <p:cBhvr additive="base">
                                        <p:cTn id="144" dur="500" fill="hold"/>
                                        <p:tgtEl>
                                          <p:spTgt spid="38"/>
                                        </p:tgtEl>
                                        <p:attrNameLst>
                                          <p:attrName>ppt_x</p:attrName>
                                        </p:attrNameLst>
                                      </p:cBhvr>
                                      <p:tavLst>
                                        <p:tav tm="0">
                                          <p:val>
                                            <p:strVal val="#ppt_x"/>
                                          </p:val>
                                        </p:tav>
                                        <p:tav tm="100000">
                                          <p:val>
                                            <p:strVal val="#ppt_x"/>
                                          </p:val>
                                        </p:tav>
                                      </p:tavLst>
                                    </p:anim>
                                    <p:anim calcmode="lin" valueType="num">
                                      <p:cBhvr additive="base">
                                        <p:cTn id="145" dur="500" fill="hold"/>
                                        <p:tgtEl>
                                          <p:spTgt spid="38"/>
                                        </p:tgtEl>
                                        <p:attrNameLst>
                                          <p:attrName>ppt_y</p:attrName>
                                        </p:attrNameLst>
                                      </p:cBhvr>
                                      <p:tavLst>
                                        <p:tav tm="0">
                                          <p:val>
                                            <p:strVal val="1+#ppt_h/2"/>
                                          </p:val>
                                        </p:tav>
                                        <p:tav tm="100000">
                                          <p:val>
                                            <p:strVal val="#ppt_y"/>
                                          </p:val>
                                        </p:tav>
                                      </p:tavLst>
                                    </p:anim>
                                  </p:childTnLst>
                                </p:cTn>
                              </p:par>
                              <p:par>
                                <p:cTn id="146" presetID="2" presetClass="entr" presetSubtype="4" fill="hold" grpId="0" nodeType="withEffect">
                                  <p:stCondLst>
                                    <p:cond delay="0"/>
                                  </p:stCondLst>
                                  <p:childTnLst>
                                    <p:set>
                                      <p:cBhvr>
                                        <p:cTn id="147" dur="1" fill="hold">
                                          <p:stCondLst>
                                            <p:cond delay="0"/>
                                          </p:stCondLst>
                                        </p:cTn>
                                        <p:tgtEl>
                                          <p:spTgt spid="37"/>
                                        </p:tgtEl>
                                        <p:attrNameLst>
                                          <p:attrName>style.visibility</p:attrName>
                                        </p:attrNameLst>
                                      </p:cBhvr>
                                      <p:to>
                                        <p:strVal val="visible"/>
                                      </p:to>
                                    </p:set>
                                    <p:anim calcmode="lin" valueType="num">
                                      <p:cBhvr additive="base">
                                        <p:cTn id="148" dur="500" fill="hold"/>
                                        <p:tgtEl>
                                          <p:spTgt spid="37"/>
                                        </p:tgtEl>
                                        <p:attrNameLst>
                                          <p:attrName>ppt_x</p:attrName>
                                        </p:attrNameLst>
                                      </p:cBhvr>
                                      <p:tavLst>
                                        <p:tav tm="0">
                                          <p:val>
                                            <p:strVal val="#ppt_x"/>
                                          </p:val>
                                        </p:tav>
                                        <p:tav tm="100000">
                                          <p:val>
                                            <p:strVal val="#ppt_x"/>
                                          </p:val>
                                        </p:tav>
                                      </p:tavLst>
                                    </p:anim>
                                    <p:anim calcmode="lin" valueType="num">
                                      <p:cBhvr additive="base">
                                        <p:cTn id="14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00"/>
                                        <p:tgtEl>
                                          <p:spTgt spid="40"/>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wipe(down)">
                                      <p:cBhvr>
                                        <p:cTn id="157" dur="500"/>
                                        <p:tgtEl>
                                          <p:spTgt spid="39"/>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43"/>
                                        </p:tgtEl>
                                        <p:attrNameLst>
                                          <p:attrName>style.visibility</p:attrName>
                                        </p:attrNameLst>
                                      </p:cBhvr>
                                      <p:to>
                                        <p:strVal val="visible"/>
                                      </p:to>
                                    </p:set>
                                    <p:anim calcmode="lin" valueType="num">
                                      <p:cBhvr additive="base">
                                        <p:cTn id="162" dur="500" fill="hold"/>
                                        <p:tgtEl>
                                          <p:spTgt spid="43"/>
                                        </p:tgtEl>
                                        <p:attrNameLst>
                                          <p:attrName>ppt_x</p:attrName>
                                        </p:attrNameLst>
                                      </p:cBhvr>
                                      <p:tavLst>
                                        <p:tav tm="0">
                                          <p:val>
                                            <p:strVal val="#ppt_x"/>
                                          </p:val>
                                        </p:tav>
                                        <p:tav tm="100000">
                                          <p:val>
                                            <p:strVal val="#ppt_x"/>
                                          </p:val>
                                        </p:tav>
                                      </p:tavLst>
                                    </p:anim>
                                    <p:anim calcmode="lin" valueType="num">
                                      <p:cBhvr additive="base">
                                        <p:cTn id="163" dur="500" fill="hold"/>
                                        <p:tgtEl>
                                          <p:spTgt spid="43"/>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44"/>
                                        </p:tgtEl>
                                        <p:attrNameLst>
                                          <p:attrName>style.visibility</p:attrName>
                                        </p:attrNameLst>
                                      </p:cBhvr>
                                      <p:to>
                                        <p:strVal val="visible"/>
                                      </p:to>
                                    </p:set>
                                    <p:anim calcmode="lin" valueType="num">
                                      <p:cBhvr additive="base">
                                        <p:cTn id="166" dur="500" fill="hold"/>
                                        <p:tgtEl>
                                          <p:spTgt spid="44"/>
                                        </p:tgtEl>
                                        <p:attrNameLst>
                                          <p:attrName>ppt_x</p:attrName>
                                        </p:attrNameLst>
                                      </p:cBhvr>
                                      <p:tavLst>
                                        <p:tav tm="0">
                                          <p:val>
                                            <p:strVal val="#ppt_x"/>
                                          </p:val>
                                        </p:tav>
                                        <p:tav tm="100000">
                                          <p:val>
                                            <p:strVal val="#ppt_x"/>
                                          </p:val>
                                        </p:tav>
                                      </p:tavLst>
                                    </p:anim>
                                    <p:anim calcmode="lin" valueType="num">
                                      <p:cBhvr additive="base">
                                        <p:cTn id="167" dur="500" fill="hold"/>
                                        <p:tgtEl>
                                          <p:spTgt spid="44"/>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41"/>
                                        </p:tgtEl>
                                        <p:attrNameLst>
                                          <p:attrName>style.visibility</p:attrName>
                                        </p:attrNameLst>
                                      </p:cBhvr>
                                      <p:to>
                                        <p:strVal val="visible"/>
                                      </p:to>
                                    </p:set>
                                    <p:anim calcmode="lin" valueType="num">
                                      <p:cBhvr additive="base">
                                        <p:cTn id="170" dur="500" fill="hold"/>
                                        <p:tgtEl>
                                          <p:spTgt spid="41"/>
                                        </p:tgtEl>
                                        <p:attrNameLst>
                                          <p:attrName>ppt_x</p:attrName>
                                        </p:attrNameLst>
                                      </p:cBhvr>
                                      <p:tavLst>
                                        <p:tav tm="0">
                                          <p:val>
                                            <p:strVal val="#ppt_x"/>
                                          </p:val>
                                        </p:tav>
                                        <p:tav tm="100000">
                                          <p:val>
                                            <p:strVal val="#ppt_x"/>
                                          </p:val>
                                        </p:tav>
                                      </p:tavLst>
                                    </p:anim>
                                    <p:anim calcmode="lin" valueType="num">
                                      <p:cBhvr additive="base">
                                        <p:cTn id="17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45"/>
                                        </p:tgtEl>
                                        <p:attrNameLst>
                                          <p:attrName>style.visibility</p:attrName>
                                        </p:attrNameLst>
                                      </p:cBhvr>
                                      <p:to>
                                        <p:strVal val="visible"/>
                                      </p:to>
                                    </p:set>
                                    <p:animEffect transition="in" filter="wipe(down)">
                                      <p:cBhvr>
                                        <p:cTn id="176" dur="500"/>
                                        <p:tgtEl>
                                          <p:spTgt spid="45"/>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46"/>
                                        </p:tgtEl>
                                        <p:attrNameLst>
                                          <p:attrName>style.visibility</p:attrName>
                                        </p:attrNameLst>
                                      </p:cBhvr>
                                      <p:to>
                                        <p:strVal val="visible"/>
                                      </p:to>
                                    </p:set>
                                    <p:animEffect transition="in" filter="wipe(down)">
                                      <p:cBhvr>
                                        <p:cTn id="179" dur="500"/>
                                        <p:tgtEl>
                                          <p:spTgt spid="46"/>
                                        </p:tgtEl>
                                      </p:cBhvr>
                                    </p:animEffect>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grpId="0" nodeType="clickEffect">
                                  <p:stCondLst>
                                    <p:cond delay="0"/>
                                  </p:stCondLst>
                                  <p:childTnLst>
                                    <p:set>
                                      <p:cBhvr>
                                        <p:cTn id="183" dur="1" fill="hold">
                                          <p:stCondLst>
                                            <p:cond delay="0"/>
                                          </p:stCondLst>
                                        </p:cTn>
                                        <p:tgtEl>
                                          <p:spTgt spid="42"/>
                                        </p:tgtEl>
                                        <p:attrNameLst>
                                          <p:attrName>style.visibility</p:attrName>
                                        </p:attrNameLst>
                                      </p:cBhvr>
                                      <p:to>
                                        <p:strVal val="visible"/>
                                      </p:to>
                                    </p:set>
                                    <p:anim calcmode="lin" valueType="num">
                                      <p:cBhvr additive="base">
                                        <p:cTn id="184" dur="500" fill="hold"/>
                                        <p:tgtEl>
                                          <p:spTgt spid="42"/>
                                        </p:tgtEl>
                                        <p:attrNameLst>
                                          <p:attrName>ppt_x</p:attrName>
                                        </p:attrNameLst>
                                      </p:cBhvr>
                                      <p:tavLst>
                                        <p:tav tm="0">
                                          <p:val>
                                            <p:strVal val="#ppt_x"/>
                                          </p:val>
                                        </p:tav>
                                        <p:tav tm="100000">
                                          <p:val>
                                            <p:strVal val="#ppt_x"/>
                                          </p:val>
                                        </p:tav>
                                      </p:tavLst>
                                    </p:anim>
                                    <p:anim calcmode="lin" valueType="num">
                                      <p:cBhvr additive="base">
                                        <p:cTn id="185" dur="500" fill="hold"/>
                                        <p:tgtEl>
                                          <p:spTgt spid="42"/>
                                        </p:tgtEl>
                                        <p:attrNameLst>
                                          <p:attrName>ppt_y</p:attrName>
                                        </p:attrNameLst>
                                      </p:cBhvr>
                                      <p:tavLst>
                                        <p:tav tm="0">
                                          <p:val>
                                            <p:strVal val="1+#ppt_h/2"/>
                                          </p:val>
                                        </p:tav>
                                        <p:tav tm="100000">
                                          <p:val>
                                            <p:strVal val="#ppt_y"/>
                                          </p:val>
                                        </p:tav>
                                      </p:tavLst>
                                    </p:anim>
                                  </p:childTnLst>
                                </p:cTn>
                              </p:par>
                              <p:par>
                                <p:cTn id="186" presetID="2" presetClass="entr" presetSubtype="4" fill="hold" grpId="0" nodeType="withEffect">
                                  <p:stCondLst>
                                    <p:cond delay="0"/>
                                  </p:stCondLst>
                                  <p:childTnLst>
                                    <p:set>
                                      <p:cBhvr>
                                        <p:cTn id="187" dur="1" fill="hold">
                                          <p:stCondLst>
                                            <p:cond delay="0"/>
                                          </p:stCondLst>
                                        </p:cTn>
                                        <p:tgtEl>
                                          <p:spTgt spid="47"/>
                                        </p:tgtEl>
                                        <p:attrNameLst>
                                          <p:attrName>style.visibility</p:attrName>
                                        </p:attrNameLst>
                                      </p:cBhvr>
                                      <p:to>
                                        <p:strVal val="visible"/>
                                      </p:to>
                                    </p:set>
                                    <p:anim calcmode="lin" valueType="num">
                                      <p:cBhvr additive="base">
                                        <p:cTn id="188" dur="500" fill="hold"/>
                                        <p:tgtEl>
                                          <p:spTgt spid="47"/>
                                        </p:tgtEl>
                                        <p:attrNameLst>
                                          <p:attrName>ppt_x</p:attrName>
                                        </p:attrNameLst>
                                      </p:cBhvr>
                                      <p:tavLst>
                                        <p:tav tm="0">
                                          <p:val>
                                            <p:strVal val="#ppt_x"/>
                                          </p:val>
                                        </p:tav>
                                        <p:tav tm="100000">
                                          <p:val>
                                            <p:strVal val="#ppt_x"/>
                                          </p:val>
                                        </p:tav>
                                      </p:tavLst>
                                    </p:anim>
                                    <p:anim calcmode="lin" valueType="num">
                                      <p:cBhvr additive="base">
                                        <p:cTn id="18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5" grpId="0"/>
      <p:bldP spid="16" grpId="0"/>
      <p:bldP spid="19" grpId="0"/>
      <p:bldP spid="20" grpId="0"/>
      <p:bldP spid="21"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410551-43EE-401E-BD4B-230ECB68CB0D}"/>
              </a:ext>
            </a:extLst>
          </p:cNvPr>
          <p:cNvSpPr txBox="1"/>
          <p:nvPr/>
        </p:nvSpPr>
        <p:spPr>
          <a:xfrm>
            <a:off x="1433946" y="595829"/>
            <a:ext cx="9324108" cy="5078313"/>
          </a:xfrm>
          <a:prstGeom prst="rect">
            <a:avLst/>
          </a:prstGeom>
          <a:noFill/>
        </p:spPr>
        <p:txBody>
          <a:bodyPr wrap="square" rtlCol="0">
            <a:spAutoFit/>
          </a:bodyPr>
          <a:lstStyle/>
          <a:p>
            <a:r>
              <a:rPr lang="en-US" sz="1800" b="1" dirty="0">
                <a:solidFill>
                  <a:srgbClr val="000099"/>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Nhớ</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bé</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ngoan</a:t>
            </a:r>
            <a:r>
              <a:rPr lang="en-US" sz="3200" b="1" dirty="0">
                <a:solidFill>
                  <a:srgbClr val="C00000"/>
                </a:solidFill>
                <a:latin typeface="Times New Roman" pitchFamily="18" charset="0"/>
                <a:cs typeface="Times New Roman" pitchFamily="18" charset="0"/>
              </a:rPr>
              <a:t> </a:t>
            </a:r>
          </a:p>
          <a:p>
            <a:pPr algn="ctr"/>
            <a:r>
              <a:rPr lang="en-US" sz="3200" dirty="0" err="1">
                <a:solidFill>
                  <a:prstClr val="black"/>
                </a:solidFill>
                <a:latin typeface="Times New Roman" pitchFamily="18" charset="0"/>
                <a:cs typeface="Times New Roman" pitchFamily="18" charset="0"/>
              </a:rPr>
              <a:t>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mình</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Bên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cặm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cụi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tay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chép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Bặm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môi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toán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mài</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Khó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ghê</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chẳng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chịu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sai</a:t>
            </a:r>
            <a:r>
              <a:rPr lang="en-US" sz="3200" dirty="0">
                <a:solidFill>
                  <a:prstClr val="black"/>
                </a:solidFill>
                <a:latin typeface="Times New Roman" pitchFamily="18" charset="0"/>
                <a:cs typeface="Times New Roman" pitchFamily="18" charset="0"/>
              </a:rPr>
              <a:t> bao </a:t>
            </a:r>
            <a:r>
              <a:rPr lang="en-US" sz="3200" dirty="0" err="1">
                <a:solidFill>
                  <a:prstClr val="black"/>
                </a:solidFill>
                <a:latin typeface="Times New Roman" pitchFamily="18" charset="0"/>
                <a:cs typeface="Times New Roman" pitchFamily="18" charset="0"/>
              </a:rPr>
              <a:t>giờ</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Mải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mê</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vẽ</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thơ</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Hát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ngủ</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ầu</a:t>
            </a:r>
            <a:r>
              <a:rPr lang="en-US" sz="3200" dirty="0">
                <a:solidFill>
                  <a:prstClr val="black"/>
                </a:solidFill>
                <a:latin typeface="Times New Roman" pitchFamily="18" charset="0"/>
                <a:cs typeface="Times New Roman" pitchFamily="18" charset="0"/>
              </a:rPr>
              <a:t> ơ </a:t>
            </a:r>
            <a:r>
              <a:rPr lang="en-US" sz="3200" dirty="0" err="1">
                <a:solidFill>
                  <a:prstClr val="black"/>
                </a:solidFill>
                <a:latin typeface="Times New Roman" pitchFamily="18" charset="0"/>
                <a:cs typeface="Times New Roman" pitchFamily="18" charset="0"/>
              </a:rPr>
              <a:t>ngọt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ngào</a:t>
            </a:r>
            <a:r>
              <a:rPr lang="en-US" sz="3200" dirty="0">
                <a:solidFill>
                  <a:prstClr val="black"/>
                </a:solidFill>
                <a:latin typeface="Times New Roman" pitchFamily="18" charset="0"/>
                <a:cs typeface="Times New Roman" pitchFamily="18" charset="0"/>
              </a:rPr>
              <a:t>.</a:t>
            </a:r>
          </a:p>
          <a:p>
            <a:pPr algn="ctr"/>
            <a:r>
              <a:rPr lang="en-US" sz="3200" dirty="0" err="1">
                <a:solidFill>
                  <a:prstClr val="black"/>
                </a:solidFill>
                <a:latin typeface="Times New Roman" pitchFamily="18" charset="0"/>
                <a:cs typeface="Times New Roman" pitchFamily="18" charset="0"/>
              </a:rPr>
              <a:t>Xa</a:t>
            </a:r>
            <a:r>
              <a:rPr lang="en-US" sz="3200" dirty="0">
                <a:solidFill>
                  <a:prstClr val="black"/>
                </a:solidFill>
                <a:latin typeface="Times New Roman" pitchFamily="18" charset="0"/>
                <a:cs typeface="Times New Roman" pitchFamily="18" charset="0"/>
              </a:rPr>
              <a:t> con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biết</a:t>
            </a:r>
            <a:r>
              <a:rPr lang="en-US" sz="3200" dirty="0">
                <a:solidFill>
                  <a:prstClr val="black"/>
                </a:solidFill>
                <a:latin typeface="Times New Roman" pitchFamily="18" charset="0"/>
                <a:cs typeface="Times New Roman" pitchFamily="18" charset="0"/>
              </a:rPr>
              <a:t> bao</a:t>
            </a:r>
          </a:p>
          <a:p>
            <a:pPr algn="ct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chỉ</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việc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ngoan</a:t>
            </a:r>
            <a:r>
              <a:rPr lang="en-US" sz="3200" dirty="0">
                <a:solidFill>
                  <a:prstClr val="black"/>
                </a:solidFill>
                <a:latin typeface="Times New Roman" pitchFamily="18" charset="0"/>
                <a:cs typeface="Times New Roman" pitchFamily="18" charset="0"/>
              </a:rPr>
              <a:t>.</a:t>
            </a:r>
          </a:p>
          <a:p>
            <a:pPr algn="r"/>
            <a:r>
              <a:rPr lang="en-US" sz="2800" dirty="0">
                <a:solidFill>
                  <a:prstClr val="black"/>
                </a:solidFill>
                <a:latin typeface="Times New Roman" pitchFamily="18" charset="0"/>
                <a:cs typeface="Times New Roman" pitchFamily="18" charset="0"/>
              </a:rPr>
              <a:t>NGUYỄN TRUNG THU</a:t>
            </a:r>
            <a:endParaRPr lang="en-US" sz="2800" dirty="0"/>
          </a:p>
        </p:txBody>
      </p:sp>
    </p:spTree>
    <p:extLst>
      <p:ext uri="{BB962C8B-B14F-4D97-AF65-F5344CB8AC3E}">
        <p14:creationId xmlns:p14="http://schemas.microsoft.com/office/powerpoint/2010/main" val="14251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5565FB-98E4-4818-B6B0-AE9239D0269A}"/>
              </a:ext>
            </a:extLst>
          </p:cNvPr>
          <p:cNvSpPr txBox="1"/>
          <p:nvPr/>
        </p:nvSpPr>
        <p:spPr>
          <a:xfrm>
            <a:off x="1440873" y="620738"/>
            <a:ext cx="383770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Nghe -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110B135-F1FB-4F43-ADBD-B3C3FFC08D0A}"/>
              </a:ext>
            </a:extLst>
          </p:cNvPr>
          <p:cNvSpPr txBox="1"/>
          <p:nvPr/>
        </p:nvSpPr>
        <p:spPr>
          <a:xfrm>
            <a:off x="1137742" y="1158949"/>
            <a:ext cx="9324108" cy="5078313"/>
          </a:xfrm>
          <a:prstGeom prst="rect">
            <a:avLst/>
          </a:prstGeom>
          <a:noFill/>
        </p:spPr>
        <p:txBody>
          <a:bodyPr wrap="square" rtlCol="0">
            <a:spAutoFit/>
          </a:bodyPr>
          <a:lstStyle/>
          <a:p>
            <a:r>
              <a:rPr lang="en-US" sz="1800" b="1" dirty="0">
                <a:solidFill>
                  <a:srgbClr val="000099"/>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Nhớ</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bé</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ngoan</a:t>
            </a:r>
            <a:r>
              <a:rPr lang="en-US" sz="3200" b="1" dirty="0">
                <a:solidFill>
                  <a:srgbClr val="C00000"/>
                </a:solidFill>
                <a:latin typeface="Times New Roman" pitchFamily="18" charset="0"/>
                <a:cs typeface="Times New Roman" pitchFamily="18" charset="0"/>
              </a:rPr>
              <a:t> </a:t>
            </a:r>
          </a:p>
          <a:p>
            <a:pPr algn="ctr"/>
            <a:r>
              <a:rPr lang="en-US" sz="3200" dirty="0" err="1">
                <a:solidFill>
                  <a:prstClr val="black"/>
                </a:solidFill>
                <a:latin typeface="Times New Roman" pitchFamily="18" charset="0"/>
                <a:cs typeface="Times New Roman" pitchFamily="18" charset="0"/>
              </a:rPr>
              <a:t>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mình</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Bên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cặm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cụi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tay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chép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Bặm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môi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toán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mài</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Khó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ghê</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chẳng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chịu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sai</a:t>
            </a:r>
            <a:r>
              <a:rPr lang="en-US" sz="3200" dirty="0">
                <a:solidFill>
                  <a:prstClr val="black"/>
                </a:solidFill>
                <a:latin typeface="Times New Roman" pitchFamily="18" charset="0"/>
                <a:cs typeface="Times New Roman" pitchFamily="18" charset="0"/>
              </a:rPr>
              <a:t> bao </a:t>
            </a:r>
            <a:r>
              <a:rPr lang="en-US" sz="3200" dirty="0" err="1">
                <a:solidFill>
                  <a:prstClr val="black"/>
                </a:solidFill>
                <a:latin typeface="Times New Roman" pitchFamily="18" charset="0"/>
                <a:cs typeface="Times New Roman" pitchFamily="18" charset="0"/>
              </a:rPr>
              <a:t>giờ</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Mải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mê</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vẽ</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thơ</a:t>
            </a:r>
            <a:endParaRPr lang="en-US" sz="3200" dirty="0">
              <a:solidFill>
                <a:prstClr val="black"/>
              </a:solidFill>
              <a:latin typeface="Times New Roman" pitchFamily="18" charset="0"/>
              <a:cs typeface="Times New Roman" pitchFamily="18" charset="0"/>
            </a:endParaRPr>
          </a:p>
          <a:p>
            <a:pPr algn="ctr"/>
            <a:r>
              <a:rPr lang="en-US" sz="3200" dirty="0" err="1">
                <a:solidFill>
                  <a:prstClr val="black"/>
                </a:solidFill>
                <a:latin typeface="Times New Roman" pitchFamily="18" charset="0"/>
                <a:cs typeface="Times New Roman" pitchFamily="18" charset="0"/>
              </a:rPr>
              <a:t>Hát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ngủ</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ầu</a:t>
            </a:r>
            <a:r>
              <a:rPr lang="en-US" sz="3200" dirty="0">
                <a:solidFill>
                  <a:prstClr val="black"/>
                </a:solidFill>
                <a:latin typeface="Times New Roman" pitchFamily="18" charset="0"/>
                <a:cs typeface="Times New Roman" pitchFamily="18" charset="0"/>
              </a:rPr>
              <a:t> ơ </a:t>
            </a:r>
            <a:r>
              <a:rPr lang="en-US" sz="3200" dirty="0" err="1">
                <a:solidFill>
                  <a:prstClr val="black"/>
                </a:solidFill>
                <a:latin typeface="Times New Roman" pitchFamily="18" charset="0"/>
                <a:cs typeface="Times New Roman" pitchFamily="18" charset="0"/>
              </a:rPr>
              <a:t>ngọt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ngào</a:t>
            </a:r>
            <a:r>
              <a:rPr lang="en-US" sz="3200" dirty="0">
                <a:solidFill>
                  <a:prstClr val="black"/>
                </a:solidFill>
                <a:latin typeface="Times New Roman" pitchFamily="18" charset="0"/>
                <a:cs typeface="Times New Roman" pitchFamily="18" charset="0"/>
              </a:rPr>
              <a:t>.</a:t>
            </a:r>
          </a:p>
          <a:p>
            <a:pPr algn="ctr"/>
            <a:r>
              <a:rPr lang="en-US" sz="3200" dirty="0" err="1">
                <a:solidFill>
                  <a:prstClr val="black"/>
                </a:solidFill>
                <a:latin typeface="Times New Roman" pitchFamily="18" charset="0"/>
                <a:cs typeface="Times New Roman" pitchFamily="18" charset="0"/>
              </a:rPr>
              <a:t>Xa</a:t>
            </a:r>
            <a:r>
              <a:rPr lang="en-US" sz="3200" dirty="0">
                <a:solidFill>
                  <a:prstClr val="black"/>
                </a:solidFill>
                <a:latin typeface="Times New Roman" pitchFamily="18" charset="0"/>
                <a:cs typeface="Times New Roman" pitchFamily="18" charset="0"/>
              </a:rPr>
              <a:t> con </a:t>
            </a:r>
            <a:r>
              <a:rPr lang="en-US" sz="3200" dirty="0" err="1">
                <a:solidFill>
                  <a:prstClr val="black"/>
                </a:solidFill>
                <a:latin typeface="Times New Roman" pitchFamily="18" charset="0"/>
                <a:cs typeface="Times New Roman" pitchFamily="18" charset="0"/>
              </a:rPr>
              <a:t>bố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biết</a:t>
            </a:r>
            <a:r>
              <a:rPr lang="en-US" sz="3200" dirty="0">
                <a:solidFill>
                  <a:prstClr val="black"/>
                </a:solidFill>
                <a:latin typeface="Times New Roman" pitchFamily="18" charset="0"/>
                <a:cs typeface="Times New Roman" pitchFamily="18" charset="0"/>
              </a:rPr>
              <a:t> bao</a:t>
            </a:r>
          </a:p>
          <a:p>
            <a:pPr algn="ct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chỉ</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việc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ngoan</a:t>
            </a:r>
            <a:r>
              <a:rPr lang="en-US" sz="3200" dirty="0">
                <a:solidFill>
                  <a:prstClr val="black"/>
                </a:solidFill>
                <a:latin typeface="Times New Roman" pitchFamily="18" charset="0"/>
                <a:cs typeface="Times New Roman" pitchFamily="18" charset="0"/>
              </a:rPr>
              <a:t>.</a:t>
            </a:r>
          </a:p>
          <a:p>
            <a:pPr algn="r"/>
            <a:r>
              <a:rPr lang="en-US" sz="2400" dirty="0">
                <a:solidFill>
                  <a:prstClr val="black"/>
                </a:solidFill>
                <a:latin typeface="Times New Roman" pitchFamily="18" charset="0"/>
                <a:cs typeface="Times New Roman" pitchFamily="18" charset="0"/>
              </a:rPr>
              <a:t>NGUYỄN TRUNG THU</a:t>
            </a:r>
            <a:endParaRPr lang="en-US" sz="2400" dirty="0"/>
          </a:p>
        </p:txBody>
      </p:sp>
    </p:spTree>
    <p:extLst>
      <p:ext uri="{BB962C8B-B14F-4D97-AF65-F5344CB8AC3E}">
        <p14:creationId xmlns:p14="http://schemas.microsoft.com/office/powerpoint/2010/main" val="13245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3.2|1.1|1|0.7|2|1.2|0.7"/>
</p:tagLst>
</file>

<file path=ppt/tags/tag2.xml><?xml version="1.0" encoding="utf-8"?>
<p:tagLst xmlns:a="http://schemas.openxmlformats.org/drawingml/2006/main" xmlns:r="http://schemas.openxmlformats.org/officeDocument/2006/relationships" xmlns:p="http://schemas.openxmlformats.org/presentationml/2006/main">
  <p:tag name="TIMING" val="|0.6|0.8"/>
</p:tagLst>
</file>

<file path=ppt/tags/tag3.xml><?xml version="1.0" encoding="utf-8"?>
<p:tagLst xmlns:a="http://schemas.openxmlformats.org/drawingml/2006/main" xmlns:r="http://schemas.openxmlformats.org/officeDocument/2006/relationships" xmlns:p="http://schemas.openxmlformats.org/presentationml/2006/main">
  <p:tag name="TIMING" val="|0|1.8"/>
</p:tagLst>
</file>

<file path=ppt/theme/theme1.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2091</Words>
  <Application>Microsoft Office PowerPoint</Application>
  <PresentationFormat>Widescreen</PresentationFormat>
  <Paragraphs>141</Paragraphs>
  <Slides>14</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Cambria</vt:lpstr>
      <vt:lpstr>HP001 4 hàng</vt:lpstr>
      <vt:lpstr>HP001 5 hàng</vt:lpstr>
      <vt:lpstr>Segoe UI</vt:lpstr>
      <vt:lpstr>Times New Roman</vt:lpstr>
      <vt:lpstr>Verdana</vt:lpstr>
      <vt:lpstr>Wingdings</vt:lpstr>
      <vt:lpstr>Trở lại Trường học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2013-07-31T01:43:00Z</dcterms:created>
  <dcterms:modified xsi:type="dcterms:W3CDTF">2021-10-28T14:53:51Z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KSOProductBuildVer">
    <vt:lpwstr>1033-11.2.0.9052</vt:lpwstr>
  </property>
</Properties>
</file>